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88" r:id="rId6"/>
    <p:sldId id="283" r:id="rId7"/>
    <p:sldId id="286" r:id="rId8"/>
    <p:sldId id="282" r:id="rId9"/>
    <p:sldId id="276" r:id="rId10"/>
    <p:sldId id="284" r:id="rId11"/>
    <p:sldId id="277" r:id="rId12"/>
    <p:sldId id="285" r:id="rId13"/>
    <p:sldId id="287" r:id="rId14"/>
    <p:sldId id="268" r:id="rId15"/>
    <p:sldId id="278" r:id="rId16"/>
    <p:sldId id="275" r:id="rId17"/>
    <p:sldId id="279" r:id="rId18"/>
    <p:sldId id="280" r:id="rId19"/>
    <p:sldId id="281" r:id="rId20"/>
    <p:sldId id="273" r:id="rId21"/>
    <p:sldId id="27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291"/>
    <a:srgbClr val="FF6600"/>
    <a:srgbClr val="4CCE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A4D0E-08DB-4D24-982D-FABB646B387E}" v="3" dt="2024-02-06T11:11:30.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2996" autoAdjust="0"/>
  </p:normalViewPr>
  <p:slideViewPr>
    <p:cSldViewPr snapToGrid="0">
      <p:cViewPr varScale="1">
        <p:scale>
          <a:sx n="135" d="100"/>
          <a:sy n="135" d="100"/>
        </p:scale>
        <p:origin x="10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2FC1B-0B08-4C96-9C41-1023A86F8D27}"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FAD9E31C-7B86-42F7-80EC-AB8697176C98}">
      <dgm:prSet/>
      <dgm:spPr/>
      <dgm:t>
        <a:bodyPr/>
        <a:lstStyle/>
        <a:p>
          <a:r>
            <a:rPr lang="nl-NL" dirty="0"/>
            <a:t>Wie de leefwereld van kinderen betreedt is een opvoeder.</a:t>
          </a:r>
          <a:endParaRPr lang="en-US" dirty="0"/>
        </a:p>
      </dgm:t>
    </dgm:pt>
    <dgm:pt modelId="{BEB8A038-64CD-470C-BFF8-379EB59169CA}" type="parTrans" cxnId="{FD4157F4-9D35-4093-B09F-BB658BB50270}">
      <dgm:prSet/>
      <dgm:spPr/>
      <dgm:t>
        <a:bodyPr/>
        <a:lstStyle/>
        <a:p>
          <a:endParaRPr lang="en-US"/>
        </a:p>
      </dgm:t>
    </dgm:pt>
    <dgm:pt modelId="{BE5FD0D0-7068-4F28-BD24-F4067F0B9124}" type="sibTrans" cxnId="{FD4157F4-9D35-4093-B09F-BB658BB50270}">
      <dgm:prSet/>
      <dgm:spPr/>
      <dgm:t>
        <a:bodyPr/>
        <a:lstStyle/>
        <a:p>
          <a:endParaRPr lang="en-US"/>
        </a:p>
      </dgm:t>
    </dgm:pt>
    <dgm:pt modelId="{6F1C09D6-A19F-48E7-8B75-F823EF5D983E}">
      <dgm:prSet/>
      <dgm:spPr/>
      <dgm:t>
        <a:bodyPr/>
        <a:lstStyle/>
        <a:p>
          <a:r>
            <a:rPr lang="nl-NL" dirty="0"/>
            <a:t>Samen voeden we kinderen op, in en door sport.</a:t>
          </a:r>
          <a:endParaRPr lang="en-US" dirty="0"/>
        </a:p>
      </dgm:t>
    </dgm:pt>
    <dgm:pt modelId="{E5B47903-767F-4132-8D08-BB3B0911CAED}" type="parTrans" cxnId="{841ACCE3-DEF5-408B-9CFE-1D678CC3A5EA}">
      <dgm:prSet/>
      <dgm:spPr/>
      <dgm:t>
        <a:bodyPr/>
        <a:lstStyle/>
        <a:p>
          <a:endParaRPr lang="en-US"/>
        </a:p>
      </dgm:t>
    </dgm:pt>
    <dgm:pt modelId="{6C464B13-E745-400B-A2AA-47A68D559E3A}" type="sibTrans" cxnId="{841ACCE3-DEF5-408B-9CFE-1D678CC3A5EA}">
      <dgm:prSet/>
      <dgm:spPr/>
      <dgm:t>
        <a:bodyPr/>
        <a:lstStyle/>
        <a:p>
          <a:endParaRPr lang="en-US"/>
        </a:p>
      </dgm:t>
    </dgm:pt>
    <dgm:pt modelId="{39806D46-FCED-4187-8E68-7E4D2EFE2A77}" type="pres">
      <dgm:prSet presAssocID="{2262FC1B-0B08-4C96-9C41-1023A86F8D27}" presName="outerComposite" presStyleCnt="0">
        <dgm:presLayoutVars>
          <dgm:chMax val="5"/>
          <dgm:dir/>
          <dgm:resizeHandles val="exact"/>
        </dgm:presLayoutVars>
      </dgm:prSet>
      <dgm:spPr/>
    </dgm:pt>
    <dgm:pt modelId="{501518ED-2781-4FAE-A665-635531CB2204}" type="pres">
      <dgm:prSet presAssocID="{2262FC1B-0B08-4C96-9C41-1023A86F8D27}" presName="dummyMaxCanvas" presStyleCnt="0">
        <dgm:presLayoutVars/>
      </dgm:prSet>
      <dgm:spPr/>
    </dgm:pt>
    <dgm:pt modelId="{23FB2D4C-D515-4FCA-BE07-639ECAE161E1}" type="pres">
      <dgm:prSet presAssocID="{2262FC1B-0B08-4C96-9C41-1023A86F8D27}" presName="TwoNodes_1" presStyleLbl="node1" presStyleIdx="0" presStyleCnt="2">
        <dgm:presLayoutVars>
          <dgm:bulletEnabled val="1"/>
        </dgm:presLayoutVars>
      </dgm:prSet>
      <dgm:spPr/>
    </dgm:pt>
    <dgm:pt modelId="{A12731D2-7B35-408A-8DF7-913500412144}" type="pres">
      <dgm:prSet presAssocID="{2262FC1B-0B08-4C96-9C41-1023A86F8D27}" presName="TwoNodes_2" presStyleLbl="node1" presStyleIdx="1" presStyleCnt="2">
        <dgm:presLayoutVars>
          <dgm:bulletEnabled val="1"/>
        </dgm:presLayoutVars>
      </dgm:prSet>
      <dgm:spPr/>
    </dgm:pt>
    <dgm:pt modelId="{444FEB1A-9142-4494-B6A3-5DFC7C4565A1}" type="pres">
      <dgm:prSet presAssocID="{2262FC1B-0B08-4C96-9C41-1023A86F8D27}" presName="TwoConn_1-2" presStyleLbl="fgAccFollowNode1" presStyleIdx="0" presStyleCnt="1">
        <dgm:presLayoutVars>
          <dgm:bulletEnabled val="1"/>
        </dgm:presLayoutVars>
      </dgm:prSet>
      <dgm:spPr/>
    </dgm:pt>
    <dgm:pt modelId="{36DCE359-32BF-4C96-AE76-E3930F7A7B05}" type="pres">
      <dgm:prSet presAssocID="{2262FC1B-0B08-4C96-9C41-1023A86F8D27}" presName="TwoNodes_1_text" presStyleLbl="node1" presStyleIdx="1" presStyleCnt="2">
        <dgm:presLayoutVars>
          <dgm:bulletEnabled val="1"/>
        </dgm:presLayoutVars>
      </dgm:prSet>
      <dgm:spPr/>
    </dgm:pt>
    <dgm:pt modelId="{11B5B48A-6DE5-47E7-9555-DB06C78C6E7F}" type="pres">
      <dgm:prSet presAssocID="{2262FC1B-0B08-4C96-9C41-1023A86F8D27}" presName="TwoNodes_2_text" presStyleLbl="node1" presStyleIdx="1" presStyleCnt="2">
        <dgm:presLayoutVars>
          <dgm:bulletEnabled val="1"/>
        </dgm:presLayoutVars>
      </dgm:prSet>
      <dgm:spPr/>
    </dgm:pt>
  </dgm:ptLst>
  <dgm:cxnLst>
    <dgm:cxn modelId="{24F98A2E-DC4D-43A1-9A1A-6B64451B4048}" type="presOf" srcId="{FAD9E31C-7B86-42F7-80EC-AB8697176C98}" destId="{36DCE359-32BF-4C96-AE76-E3930F7A7B05}" srcOrd="1" destOrd="0" presId="urn:microsoft.com/office/officeart/2005/8/layout/vProcess5"/>
    <dgm:cxn modelId="{95F23038-3F4E-4B1D-9548-43EB7412A04F}" type="presOf" srcId="{FAD9E31C-7B86-42F7-80EC-AB8697176C98}" destId="{23FB2D4C-D515-4FCA-BE07-639ECAE161E1}" srcOrd="0" destOrd="0" presId="urn:microsoft.com/office/officeart/2005/8/layout/vProcess5"/>
    <dgm:cxn modelId="{FF85C685-42AD-4C92-B17F-90335A38A944}" type="presOf" srcId="{BE5FD0D0-7068-4F28-BD24-F4067F0B9124}" destId="{444FEB1A-9142-4494-B6A3-5DFC7C4565A1}" srcOrd="0" destOrd="0" presId="urn:microsoft.com/office/officeart/2005/8/layout/vProcess5"/>
    <dgm:cxn modelId="{111220A3-0F7F-4A56-B5A9-29DE159F98F4}" type="presOf" srcId="{2262FC1B-0B08-4C96-9C41-1023A86F8D27}" destId="{39806D46-FCED-4187-8E68-7E4D2EFE2A77}" srcOrd="0" destOrd="0" presId="urn:microsoft.com/office/officeart/2005/8/layout/vProcess5"/>
    <dgm:cxn modelId="{CA50CFA7-3008-4BC1-8173-6981480514BE}" type="presOf" srcId="{6F1C09D6-A19F-48E7-8B75-F823EF5D983E}" destId="{11B5B48A-6DE5-47E7-9555-DB06C78C6E7F}" srcOrd="1" destOrd="0" presId="urn:microsoft.com/office/officeart/2005/8/layout/vProcess5"/>
    <dgm:cxn modelId="{841ACCE3-DEF5-408B-9CFE-1D678CC3A5EA}" srcId="{2262FC1B-0B08-4C96-9C41-1023A86F8D27}" destId="{6F1C09D6-A19F-48E7-8B75-F823EF5D983E}" srcOrd="1" destOrd="0" parTransId="{E5B47903-767F-4132-8D08-BB3B0911CAED}" sibTransId="{6C464B13-E745-400B-A2AA-47A68D559E3A}"/>
    <dgm:cxn modelId="{FD4157F4-9D35-4093-B09F-BB658BB50270}" srcId="{2262FC1B-0B08-4C96-9C41-1023A86F8D27}" destId="{FAD9E31C-7B86-42F7-80EC-AB8697176C98}" srcOrd="0" destOrd="0" parTransId="{BEB8A038-64CD-470C-BFF8-379EB59169CA}" sibTransId="{BE5FD0D0-7068-4F28-BD24-F4067F0B9124}"/>
    <dgm:cxn modelId="{DE73AAFC-0BCB-4DF4-90A5-BCF9140AE9D4}" type="presOf" srcId="{6F1C09D6-A19F-48E7-8B75-F823EF5D983E}" destId="{A12731D2-7B35-408A-8DF7-913500412144}" srcOrd="0" destOrd="0" presId="urn:microsoft.com/office/officeart/2005/8/layout/vProcess5"/>
    <dgm:cxn modelId="{C564FCB8-78A6-45F4-9FD6-4B31A8CB8BD0}" type="presParOf" srcId="{39806D46-FCED-4187-8E68-7E4D2EFE2A77}" destId="{501518ED-2781-4FAE-A665-635531CB2204}" srcOrd="0" destOrd="0" presId="urn:microsoft.com/office/officeart/2005/8/layout/vProcess5"/>
    <dgm:cxn modelId="{0EEFD54D-4F6C-46F1-8FA2-10BDCC860168}" type="presParOf" srcId="{39806D46-FCED-4187-8E68-7E4D2EFE2A77}" destId="{23FB2D4C-D515-4FCA-BE07-639ECAE161E1}" srcOrd="1" destOrd="0" presId="urn:microsoft.com/office/officeart/2005/8/layout/vProcess5"/>
    <dgm:cxn modelId="{021AD924-6113-4905-BAAC-F4DB0EAC7948}" type="presParOf" srcId="{39806D46-FCED-4187-8E68-7E4D2EFE2A77}" destId="{A12731D2-7B35-408A-8DF7-913500412144}" srcOrd="2" destOrd="0" presId="urn:microsoft.com/office/officeart/2005/8/layout/vProcess5"/>
    <dgm:cxn modelId="{2AFDC1B3-F0A3-470E-8406-92E8A0FD7DEE}" type="presParOf" srcId="{39806D46-FCED-4187-8E68-7E4D2EFE2A77}" destId="{444FEB1A-9142-4494-B6A3-5DFC7C4565A1}" srcOrd="3" destOrd="0" presId="urn:microsoft.com/office/officeart/2005/8/layout/vProcess5"/>
    <dgm:cxn modelId="{F907BCF3-7919-49F1-8CE2-C369CEE95B45}" type="presParOf" srcId="{39806D46-FCED-4187-8E68-7E4D2EFE2A77}" destId="{36DCE359-32BF-4C96-AE76-E3930F7A7B05}" srcOrd="4" destOrd="0" presId="urn:microsoft.com/office/officeart/2005/8/layout/vProcess5"/>
    <dgm:cxn modelId="{26B5004E-8C1B-43E7-9095-8F35EABC08C9}" type="presParOf" srcId="{39806D46-FCED-4187-8E68-7E4D2EFE2A77}" destId="{11B5B48A-6DE5-47E7-9555-DB06C78C6E7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B2D4C-D515-4FCA-BE07-639ECAE161E1}">
      <dsp:nvSpPr>
        <dsp:cNvPr id="0" name=""/>
        <dsp:cNvSpPr/>
      </dsp:nvSpPr>
      <dsp:spPr>
        <a:xfrm>
          <a:off x="0" y="0"/>
          <a:ext cx="8938260" cy="2014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nl-NL" sz="3900" kern="1200" dirty="0"/>
            <a:t>Wie de leefwereld van kinderen betreedt is een opvoeder.</a:t>
          </a:r>
          <a:endParaRPr lang="en-US" sz="3900" kern="1200" dirty="0"/>
        </a:p>
      </dsp:txBody>
      <dsp:txXfrm>
        <a:off x="59000" y="59000"/>
        <a:ext cx="6856204" cy="1896415"/>
      </dsp:txXfrm>
    </dsp:sp>
    <dsp:sp modelId="{A12731D2-7B35-408A-8DF7-913500412144}">
      <dsp:nvSpPr>
        <dsp:cNvPr id="0" name=""/>
        <dsp:cNvSpPr/>
      </dsp:nvSpPr>
      <dsp:spPr>
        <a:xfrm>
          <a:off x="1577339" y="2462063"/>
          <a:ext cx="8938260" cy="20144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nl-NL" sz="3900" kern="1200" dirty="0"/>
            <a:t>Samen voeden we kinderen op, in en door sport.</a:t>
          </a:r>
          <a:endParaRPr lang="en-US" sz="3900" kern="1200" dirty="0"/>
        </a:p>
      </dsp:txBody>
      <dsp:txXfrm>
        <a:off x="1636339" y="2521063"/>
        <a:ext cx="5933549" cy="1896415"/>
      </dsp:txXfrm>
    </dsp:sp>
    <dsp:sp modelId="{444FEB1A-9142-4494-B6A3-5DFC7C4565A1}">
      <dsp:nvSpPr>
        <dsp:cNvPr id="0" name=""/>
        <dsp:cNvSpPr/>
      </dsp:nvSpPr>
      <dsp:spPr>
        <a:xfrm>
          <a:off x="7628889" y="1583554"/>
          <a:ext cx="1309370" cy="1309370"/>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23497" y="1583554"/>
        <a:ext cx="720154" cy="9853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6FAE8-3C77-49D6-926C-E376956D6EAC}" type="datetimeFigureOut">
              <a:rPr lang="nl-NL" smtClean="0"/>
              <a:t>6-2-2024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D6440-BFAA-4B98-9C94-C4A878246D61}" type="slidenum">
              <a:rPr lang="nl-NL" smtClean="0"/>
              <a:t>‹nr.›</a:t>
            </a:fld>
            <a:endParaRPr lang="nl-NL"/>
          </a:p>
        </p:txBody>
      </p:sp>
    </p:spTree>
    <p:extLst>
      <p:ext uri="{BB962C8B-B14F-4D97-AF65-F5344CB8AC3E}">
        <p14:creationId xmlns:p14="http://schemas.microsoft.com/office/powerpoint/2010/main" val="192311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nzb.nl/kennisartikelen/code-blauw-workshops-tool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knzb.nl/jeugdspor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sport, in algemene zin, is ontstaan als een activiteit voor volwassenen. De sporten en hun formats die oorspronkelijk zijn ontwikkeld, zijn later min of meer 1-op-1 toegepast op kinderen. We noemden dat jeugdsport. Wanneer we spreken over jeugdsport hebben we het veelal nog vooral over sport voor jeugd, minder over jeugd die deelneemt aan sport. We hopen die kentering te maken, binnen de Nederlandse sport, binnen de KNZB en binnen jouw club. Laten we het eens hebben over jeugdsport, eerst de jeugd en daarna de sport. </a:t>
            </a: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1</a:t>
            </a:fld>
            <a:endParaRPr lang="nl-NL"/>
          </a:p>
        </p:txBody>
      </p:sp>
    </p:spTree>
    <p:extLst>
      <p:ext uri="{BB962C8B-B14F-4D97-AF65-F5344CB8AC3E}">
        <p14:creationId xmlns:p14="http://schemas.microsoft.com/office/powerpoint/2010/main" val="55431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moedigen het aan om (een aantal dagen/weken) voorafgaande aan deze bijeenkomst de jeugdleden van jullie club een stem te geven.</a:t>
            </a:r>
          </a:p>
          <a:p>
            <a:r>
              <a:rPr lang="nl-NL" dirty="0"/>
              <a:t>Dat kan via een door ons ontwikkelde peiling, waarvan je de resultaten per club op kunt vragen door een mail te sturen naar jeugdsport@knzb.nl. </a:t>
            </a:r>
          </a:p>
          <a:p>
            <a:endParaRPr lang="nl-NL" dirty="0"/>
          </a:p>
          <a:p>
            <a:r>
              <a:rPr lang="nl-NL" dirty="0"/>
              <a:t>Zet de peiling uit onder de jeugdleden van jouw club. Gebruik hiervoor de volgende link: https://forms.office.com/Pages/ResponsePage.aspx?id=kikiwLai-06U4UgSzSz042hCVxL5npJNmpztXT1lSyxUMFA1QlFEWTcyQThIUTQ3V1JORDQ1TkFZVyQlQCN0PWcu </a:t>
            </a:r>
            <a:endParaRPr lang="nl-NL" b="1" dirty="0">
              <a:solidFill>
                <a:srgbClr val="FF0000"/>
              </a:solidFill>
              <a:highlight>
                <a:srgbClr val="FFFF00"/>
              </a:highlight>
            </a:endParaRP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13</a:t>
            </a:fld>
            <a:endParaRPr lang="nl-NL"/>
          </a:p>
        </p:txBody>
      </p:sp>
    </p:spTree>
    <p:extLst>
      <p:ext uri="{BB962C8B-B14F-4D97-AF65-F5344CB8AC3E}">
        <p14:creationId xmlns:p14="http://schemas.microsoft.com/office/powerpoint/2010/main" val="1256850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&lt; circa 20-30 minuten &gt;</a:t>
            </a:r>
            <a:br>
              <a:rPr lang="nl-NL" dirty="0"/>
            </a:br>
            <a:r>
              <a:rPr lang="nl-NL" dirty="0"/>
              <a:t>Behandel de leidende principes aan de hand van de uitkomsten van de peiling; waar scoren jullie hoog en moet dus in stand blijven, wat scoort lager en wat willen jullie daar samen aan doen? Verdeel de groep in drietallen (ouders en trainers bij voorkeur scheiden) die samen komen met twee concrete zaken die gehandhaafd moeten blijven en twee concrete voorstellen voor verbetering (op een of meerdere punten).  </a:t>
            </a:r>
            <a:br>
              <a:rPr lang="nl-NL" dirty="0"/>
            </a:br>
            <a:br>
              <a:rPr lang="nl-NL" dirty="0"/>
            </a:br>
            <a:r>
              <a:rPr lang="nl-NL" dirty="0"/>
              <a:t>Indeling van groepen (drietallen) onderscheid maken naar ouders en trainers. </a:t>
            </a: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14</a:t>
            </a:fld>
            <a:endParaRPr lang="nl-NL"/>
          </a:p>
        </p:txBody>
      </p:sp>
    </p:spTree>
    <p:extLst>
      <p:ext uri="{BB962C8B-B14F-4D97-AF65-F5344CB8AC3E}">
        <p14:creationId xmlns:p14="http://schemas.microsoft.com/office/powerpoint/2010/main" val="2037479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Ruimte om huidige verenigingsafspraken te benoemen en bespreken.</a:t>
            </a: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15</a:t>
            </a:fld>
            <a:endParaRPr lang="nl-NL"/>
          </a:p>
        </p:txBody>
      </p:sp>
    </p:spTree>
    <p:extLst>
      <p:ext uri="{BB962C8B-B14F-4D97-AF65-F5344CB8AC3E}">
        <p14:creationId xmlns:p14="http://schemas.microsoft.com/office/powerpoint/2010/main" val="298831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Probeer, bij voorkeur gezamenlijk of door de jeugdcommissie, live een top-3 ordening te maken van zaken die jullie gaan koesteren en zaken die jullie gaan verbeteren. </a:t>
            </a: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16</a:t>
            </a:fld>
            <a:endParaRPr lang="nl-NL"/>
          </a:p>
        </p:txBody>
      </p:sp>
    </p:spTree>
    <p:extLst>
      <p:ext uri="{BB962C8B-B14F-4D97-AF65-F5344CB8AC3E}">
        <p14:creationId xmlns:p14="http://schemas.microsoft.com/office/powerpoint/2010/main" val="359643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Laten we onszelf uitdagen om de jeugdsport vanuit een nieuw perspectief te bekijken; door de ogen van het kind.</a:t>
            </a: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2</a:t>
            </a:fld>
            <a:endParaRPr lang="nl-NL"/>
          </a:p>
        </p:txBody>
      </p:sp>
    </p:spTree>
    <p:extLst>
      <p:ext uri="{BB962C8B-B14F-4D97-AF65-F5344CB8AC3E}">
        <p14:creationId xmlns:p14="http://schemas.microsoft.com/office/powerpoint/2010/main" val="216210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Handen omhoog (of groen vel o.i.d.) wanneer je het eens bent met deze stelling. </a:t>
            </a:r>
            <a:br>
              <a:rPr lang="nl-NL" dirty="0"/>
            </a:br>
            <a:r>
              <a:rPr lang="nl-NL" dirty="0"/>
              <a:t>Vraag een tweetal mensen diens standpunt kort toe te lichten.</a:t>
            </a: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4</a:t>
            </a:fld>
            <a:endParaRPr lang="nl-NL"/>
          </a:p>
        </p:txBody>
      </p:sp>
    </p:spTree>
    <p:extLst>
      <p:ext uri="{BB962C8B-B14F-4D97-AF65-F5344CB8AC3E}">
        <p14:creationId xmlns:p14="http://schemas.microsoft.com/office/powerpoint/2010/main" val="113603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we tijdens deze bijeenkomst in gesprek gaan, dan graag met hetzelfde vertrekpunt.</a:t>
            </a:r>
            <a:br>
              <a:rPr lang="nl-NL" dirty="0"/>
            </a:br>
            <a:r>
              <a:rPr lang="nl-NL" dirty="0"/>
              <a:t>Kies dit als het gemeenschappelijke vertrekpunt van deze bijeenkomst.</a:t>
            </a:r>
            <a:br>
              <a:rPr lang="nl-NL" dirty="0"/>
            </a:br>
            <a:r>
              <a:rPr lang="nl-NL" dirty="0"/>
              <a:t>- Is iemand het hier mee oneens?</a:t>
            </a:r>
          </a:p>
          <a:p>
            <a:r>
              <a:rPr lang="nl-NL" dirty="0"/>
              <a:t>- Als we het hiermee eens zijn, wie bedoelen we dan met ‘we’? (schrijf de antwoorden zichtbaar op)</a:t>
            </a:r>
            <a:br>
              <a:rPr lang="nl-NL" dirty="0"/>
            </a:br>
            <a:r>
              <a:rPr lang="nl-NL" dirty="0"/>
              <a:t>Als KNZB geloven we erin dat dit om alle betrokkenen gaat; kinderen, ouders, trainers, arbitrage én bestuurders. </a:t>
            </a: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5</a:t>
            </a:fld>
            <a:endParaRPr lang="nl-NL"/>
          </a:p>
        </p:txBody>
      </p:sp>
    </p:spTree>
    <p:extLst>
      <p:ext uri="{BB962C8B-B14F-4D97-AF65-F5344CB8AC3E}">
        <p14:creationId xmlns:p14="http://schemas.microsoft.com/office/powerpoint/2010/main" val="171438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Heeft jullie club een specifiek beleid op de jeugdafdeling, of meer algemeen op ‘sociaal veilige sport’? Zo ja, voeg dat in of verwijs er naar.</a:t>
            </a:r>
            <a:br>
              <a:rPr lang="nl-NL" dirty="0"/>
            </a:br>
            <a:r>
              <a:rPr lang="nl-NL" dirty="0"/>
              <a:t>Zie daarvoor ook; </a:t>
            </a:r>
            <a:r>
              <a:rPr lang="en-US" dirty="0">
                <a:hlinkClick r:id="rId3"/>
              </a:rPr>
              <a:t>KNZB | Code </a:t>
            </a:r>
            <a:r>
              <a:rPr lang="en-US" dirty="0" err="1">
                <a:hlinkClick r:id="rId3"/>
              </a:rPr>
              <a:t>Blauw</a:t>
            </a:r>
            <a:r>
              <a:rPr lang="en-US" dirty="0">
                <a:hlinkClick r:id="rId3"/>
              </a:rPr>
              <a:t>: Workshops &amp; tools</a:t>
            </a:r>
            <a:r>
              <a:rPr lang="en-US" dirty="0"/>
              <a:t>. </a:t>
            </a:r>
            <a:endParaRPr lang="nl-NL" dirty="0"/>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6</a:t>
            </a:fld>
            <a:endParaRPr lang="nl-NL"/>
          </a:p>
        </p:txBody>
      </p:sp>
    </p:spTree>
    <p:extLst>
      <p:ext uri="{BB962C8B-B14F-4D97-AF65-F5344CB8AC3E}">
        <p14:creationId xmlns:p14="http://schemas.microsoft.com/office/powerpoint/2010/main" val="393567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KNZB ontwikkelde in 2023 de KNZB Jeugdsportvisie, met als titel ‘Zorgeloos Zwemplezier’. Doe jij ook mee?</a:t>
            </a:r>
          </a:p>
          <a:p>
            <a:r>
              <a:rPr lang="nl-NL" dirty="0"/>
              <a:t>Vanavond willen we samen in gesprek over hoe we in onze club mee kunnen doen, wat doen we al goed en wat kunnen we nog beter doen? </a:t>
            </a:r>
          </a:p>
          <a:p>
            <a:endParaRPr lang="nl-NL" dirty="0"/>
          </a:p>
          <a:p>
            <a:r>
              <a:rPr lang="nl-NL" dirty="0"/>
              <a:t>Zie voor meer achtergronden; </a:t>
            </a:r>
            <a:r>
              <a:rPr lang="nl-NL" dirty="0">
                <a:hlinkClick r:id="rId3"/>
              </a:rPr>
              <a:t>KNZB | Jeugdsport</a:t>
            </a:r>
            <a:r>
              <a:rPr lang="nl-NL" dirty="0"/>
              <a:t>.</a:t>
            </a: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7</a:t>
            </a:fld>
            <a:endParaRPr lang="nl-NL"/>
          </a:p>
        </p:txBody>
      </p:sp>
    </p:spTree>
    <p:extLst>
      <p:ext uri="{BB962C8B-B14F-4D97-AF65-F5344CB8AC3E}">
        <p14:creationId xmlns:p14="http://schemas.microsoft.com/office/powerpoint/2010/main" val="419759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solidFill>
                  <a:srgbClr val="FF0000"/>
                </a:solidFill>
              </a:rPr>
              <a:t>Staan we op één lijn? Trek een fictieve lijn of leg een zwemlijn in de ruimte en kom samen in beweging; Laat de aanwezigen positie kiezen op de lijn op een schaal 1-10.</a:t>
            </a:r>
          </a:p>
          <a:p>
            <a:pPr marL="0" indent="0">
              <a:buNone/>
            </a:pPr>
            <a:r>
              <a:rPr lang="nl-NL" dirty="0">
                <a:solidFill>
                  <a:srgbClr val="FF0000"/>
                </a:solidFill>
              </a:rPr>
              <a:t>1) Past deze visie bij wat jij onze kinderen zou willen bieden?</a:t>
            </a:r>
          </a:p>
          <a:p>
            <a:pPr marL="0" indent="0">
              <a:buNone/>
            </a:pPr>
            <a:r>
              <a:rPr lang="nl-NL" dirty="0">
                <a:solidFill>
                  <a:srgbClr val="FF0000"/>
                </a:solidFill>
              </a:rPr>
              <a:t>2) Hoe scoren we volgens jou nu op deze jeugdsportvisie?</a:t>
            </a:r>
            <a:br>
              <a:rPr lang="nl-NL" dirty="0">
                <a:solidFill>
                  <a:srgbClr val="FF0000"/>
                </a:solidFill>
              </a:rPr>
            </a:br>
            <a:r>
              <a:rPr lang="nl-NL" dirty="0">
                <a:solidFill>
                  <a:srgbClr val="FF0000"/>
                </a:solidFill>
              </a:rPr>
              <a:t>3) Hoe belangrijk vind jij het om hier meer aandacht voor te hebben?</a:t>
            </a:r>
          </a:p>
          <a:p>
            <a:pPr marL="0" indent="0">
              <a:buNone/>
            </a:pPr>
            <a:r>
              <a:rPr lang="nl-NL" dirty="0">
                <a:solidFill>
                  <a:srgbClr val="FF0000"/>
                </a:solidFill>
              </a:rPr>
              <a:t>4) Hoe blij word je van het idee dat we hier samen aan gaan werken?</a:t>
            </a:r>
          </a:p>
          <a:p>
            <a:endParaRPr lang="nl-NL" dirty="0"/>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8</a:t>
            </a:fld>
            <a:endParaRPr lang="nl-NL"/>
          </a:p>
        </p:txBody>
      </p:sp>
    </p:spTree>
    <p:extLst>
      <p:ext uri="{BB962C8B-B14F-4D97-AF65-F5344CB8AC3E}">
        <p14:creationId xmlns:p14="http://schemas.microsoft.com/office/powerpoint/2010/main" val="266225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visie is opgebouwd uit vier leidende principes, die we centraal stellen in deze sessie.</a:t>
            </a: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11</a:t>
            </a:fld>
            <a:endParaRPr lang="nl-NL"/>
          </a:p>
        </p:txBody>
      </p:sp>
    </p:spTree>
    <p:extLst>
      <p:ext uri="{BB962C8B-B14F-4D97-AF65-F5344CB8AC3E}">
        <p14:creationId xmlns:p14="http://schemas.microsoft.com/office/powerpoint/2010/main" val="393945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Presenteer hier jullie huidige beleid en huidige aanpak op het gebied van kaderontwikkeling, veilig sportklimaat, etc. in jullie club.</a:t>
            </a:r>
          </a:p>
        </p:txBody>
      </p:sp>
      <p:sp>
        <p:nvSpPr>
          <p:cNvPr id="4" name="Tijdelijke aanduiding voor dianummer 3"/>
          <p:cNvSpPr>
            <a:spLocks noGrp="1"/>
          </p:cNvSpPr>
          <p:nvPr>
            <p:ph type="sldNum" sz="quarter" idx="5"/>
          </p:nvPr>
        </p:nvSpPr>
        <p:spPr/>
        <p:txBody>
          <a:bodyPr/>
          <a:lstStyle/>
          <a:p>
            <a:fld id="{E33D6440-BFAA-4B98-9C94-C4A878246D61}" type="slidenum">
              <a:rPr lang="nl-NL" smtClean="0"/>
              <a:t>12</a:t>
            </a:fld>
            <a:endParaRPr lang="nl-NL"/>
          </a:p>
        </p:txBody>
      </p:sp>
    </p:spTree>
    <p:extLst>
      <p:ext uri="{BB962C8B-B14F-4D97-AF65-F5344CB8AC3E}">
        <p14:creationId xmlns:p14="http://schemas.microsoft.com/office/powerpoint/2010/main" val="700474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Afbeelding met Graphics, logo, Lettertype, tekst&#10;&#10;Automatisch gegenereerde beschrijving">
            <a:extLst>
              <a:ext uri="{FF2B5EF4-FFF2-40B4-BE49-F238E27FC236}">
                <a16:creationId xmlns:a16="http://schemas.microsoft.com/office/drawing/2014/main" id="{C2880C4B-A7F0-4954-910F-62E0DE6668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89" t="19753" r="11831" b="21462"/>
          <a:stretch/>
        </p:blipFill>
        <p:spPr>
          <a:xfrm>
            <a:off x="219035" y="91124"/>
            <a:ext cx="3867229" cy="1802526"/>
          </a:xfrm>
          <a:prstGeom prst="rect">
            <a:avLst/>
          </a:prstGeom>
        </p:spPr>
      </p:pic>
      <p:sp>
        <p:nvSpPr>
          <p:cNvPr id="10" name="Parallellogram 7">
            <a:extLst>
              <a:ext uri="{FF2B5EF4-FFF2-40B4-BE49-F238E27FC236}">
                <a16:creationId xmlns:a16="http://schemas.microsoft.com/office/drawing/2014/main" id="{04DA9EDF-5800-B5AF-9421-5513AE25B1CF}"/>
              </a:ext>
            </a:extLst>
          </p:cNvPr>
          <p:cNvSpPr/>
          <p:nvPr userDrawn="1"/>
        </p:nvSpPr>
        <p:spPr>
          <a:xfrm>
            <a:off x="5899638" y="91124"/>
            <a:ext cx="6292362" cy="579437"/>
          </a:xfrm>
          <a:custGeom>
            <a:avLst/>
            <a:gdLst>
              <a:gd name="connsiteX0" fmla="*/ 0 w 7048500"/>
              <a:gd name="connsiteY0" fmla="*/ 1447799 h 1447799"/>
              <a:gd name="connsiteX1" fmla="*/ 361950 w 7048500"/>
              <a:gd name="connsiteY1" fmla="*/ 0 h 1447799"/>
              <a:gd name="connsiteX2" fmla="*/ 7048500 w 7048500"/>
              <a:gd name="connsiteY2" fmla="*/ 0 h 1447799"/>
              <a:gd name="connsiteX3" fmla="*/ 6686550 w 7048500"/>
              <a:gd name="connsiteY3" fmla="*/ 1447799 h 1447799"/>
              <a:gd name="connsiteX4" fmla="*/ 0 w 7048500"/>
              <a:gd name="connsiteY4" fmla="*/ 1447799 h 1447799"/>
              <a:gd name="connsiteX0" fmla="*/ 0 w 6724650"/>
              <a:gd name="connsiteY0" fmla="*/ 1447799 h 1447799"/>
              <a:gd name="connsiteX1" fmla="*/ 361950 w 6724650"/>
              <a:gd name="connsiteY1" fmla="*/ 0 h 1447799"/>
              <a:gd name="connsiteX2" fmla="*/ 6724650 w 6724650"/>
              <a:gd name="connsiteY2" fmla="*/ 38100 h 1447799"/>
              <a:gd name="connsiteX3" fmla="*/ 6686550 w 6724650"/>
              <a:gd name="connsiteY3" fmla="*/ 1447799 h 1447799"/>
              <a:gd name="connsiteX4" fmla="*/ 0 w 6724650"/>
              <a:gd name="connsiteY4" fmla="*/ 1447799 h 1447799"/>
              <a:gd name="connsiteX0" fmla="*/ 0 w 6736362"/>
              <a:gd name="connsiteY0" fmla="*/ 1447799 h 1447799"/>
              <a:gd name="connsiteX1" fmla="*/ 361950 w 6736362"/>
              <a:gd name="connsiteY1" fmla="*/ 0 h 1447799"/>
              <a:gd name="connsiteX2" fmla="*/ 6724650 w 6736362"/>
              <a:gd name="connsiteY2" fmla="*/ 38100 h 1447799"/>
              <a:gd name="connsiteX3" fmla="*/ 6736362 w 6736362"/>
              <a:gd name="connsiteY3" fmla="*/ 1447799 h 1447799"/>
              <a:gd name="connsiteX4" fmla="*/ 0 w 6736362"/>
              <a:gd name="connsiteY4" fmla="*/ 1447799 h 1447799"/>
              <a:gd name="connsiteX0" fmla="*/ 0 w 6736362"/>
              <a:gd name="connsiteY0" fmla="*/ 1447799 h 1457324"/>
              <a:gd name="connsiteX1" fmla="*/ 361950 w 6736362"/>
              <a:gd name="connsiteY1" fmla="*/ 0 h 1457324"/>
              <a:gd name="connsiteX2" fmla="*/ 6724650 w 6736362"/>
              <a:gd name="connsiteY2" fmla="*/ 38100 h 1457324"/>
              <a:gd name="connsiteX3" fmla="*/ 6736362 w 6736362"/>
              <a:gd name="connsiteY3" fmla="*/ 1457324 h 1457324"/>
              <a:gd name="connsiteX4" fmla="*/ 0 w 6736362"/>
              <a:gd name="connsiteY4" fmla="*/ 1447799 h 1457324"/>
              <a:gd name="connsiteX0" fmla="*/ 0 w 6724650"/>
              <a:gd name="connsiteY0" fmla="*/ 1447799 h 1466849"/>
              <a:gd name="connsiteX1" fmla="*/ 361950 w 6724650"/>
              <a:gd name="connsiteY1" fmla="*/ 0 h 1466849"/>
              <a:gd name="connsiteX2" fmla="*/ 6724650 w 6724650"/>
              <a:gd name="connsiteY2" fmla="*/ 38100 h 1466849"/>
              <a:gd name="connsiteX3" fmla="*/ 6716437 w 6724650"/>
              <a:gd name="connsiteY3" fmla="*/ 1466849 h 1466849"/>
              <a:gd name="connsiteX4" fmla="*/ 0 w 6724650"/>
              <a:gd name="connsiteY4" fmla="*/ 1447799 h 146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650" h="1466849">
                <a:moveTo>
                  <a:pt x="0" y="1447799"/>
                </a:moveTo>
                <a:lnTo>
                  <a:pt x="361950" y="0"/>
                </a:lnTo>
                <a:lnTo>
                  <a:pt x="6724650" y="38100"/>
                </a:lnTo>
                <a:cubicBezTo>
                  <a:pt x="6721912" y="514350"/>
                  <a:pt x="6719175" y="990599"/>
                  <a:pt x="6716437" y="1466849"/>
                </a:cubicBezTo>
                <a:lnTo>
                  <a:pt x="0" y="1447799"/>
                </a:ln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Parallellogram 8">
            <a:extLst>
              <a:ext uri="{FF2B5EF4-FFF2-40B4-BE49-F238E27FC236}">
                <a16:creationId xmlns:a16="http://schemas.microsoft.com/office/drawing/2014/main" id="{23421CF8-4CA4-A00D-B5E7-79EAEF6EB300}"/>
              </a:ext>
            </a:extLst>
          </p:cNvPr>
          <p:cNvSpPr/>
          <p:nvPr userDrawn="1"/>
        </p:nvSpPr>
        <p:spPr>
          <a:xfrm>
            <a:off x="-79" y="5653454"/>
            <a:ext cx="4505403" cy="1113422"/>
          </a:xfrm>
          <a:custGeom>
            <a:avLst/>
            <a:gdLst>
              <a:gd name="connsiteX0" fmla="*/ 0 w 5457823"/>
              <a:gd name="connsiteY0" fmla="*/ 1350961 h 1350961"/>
              <a:gd name="connsiteX1" fmla="*/ 337740 w 5457823"/>
              <a:gd name="connsiteY1" fmla="*/ 0 h 1350961"/>
              <a:gd name="connsiteX2" fmla="*/ 5457823 w 5457823"/>
              <a:gd name="connsiteY2" fmla="*/ 0 h 1350961"/>
              <a:gd name="connsiteX3" fmla="*/ 5120083 w 5457823"/>
              <a:gd name="connsiteY3" fmla="*/ 1350961 h 1350961"/>
              <a:gd name="connsiteX4" fmla="*/ 0 w 5457823"/>
              <a:gd name="connsiteY4" fmla="*/ 1350961 h 1350961"/>
              <a:gd name="connsiteX0" fmla="*/ 0 w 5457823"/>
              <a:gd name="connsiteY0" fmla="*/ 1350961 h 1350961"/>
              <a:gd name="connsiteX1" fmla="*/ 952420 w 5457823"/>
              <a:gd name="connsiteY1" fmla="*/ 5080 h 1350961"/>
              <a:gd name="connsiteX2" fmla="*/ 5457823 w 5457823"/>
              <a:gd name="connsiteY2" fmla="*/ 0 h 1350961"/>
              <a:gd name="connsiteX3" fmla="*/ 5120083 w 5457823"/>
              <a:gd name="connsiteY3" fmla="*/ 1350961 h 1350961"/>
              <a:gd name="connsiteX4" fmla="*/ 0 w 5457823"/>
              <a:gd name="connsiteY4" fmla="*/ 1350961 h 1350961"/>
              <a:gd name="connsiteX0" fmla="*/ 2620 w 4505403"/>
              <a:gd name="connsiteY0" fmla="*/ 1350961 h 1350961"/>
              <a:gd name="connsiteX1" fmla="*/ 0 w 4505403"/>
              <a:gd name="connsiteY1" fmla="*/ 5080 h 1350961"/>
              <a:gd name="connsiteX2" fmla="*/ 4505403 w 4505403"/>
              <a:gd name="connsiteY2" fmla="*/ 0 h 1350961"/>
              <a:gd name="connsiteX3" fmla="*/ 4167663 w 4505403"/>
              <a:gd name="connsiteY3" fmla="*/ 1350961 h 1350961"/>
              <a:gd name="connsiteX4" fmla="*/ 2620 w 4505403"/>
              <a:gd name="connsiteY4" fmla="*/ 1350961 h 1350961"/>
              <a:gd name="connsiteX0" fmla="*/ 2620 w 4505403"/>
              <a:gd name="connsiteY0" fmla="*/ 1350961 h 1366201"/>
              <a:gd name="connsiteX1" fmla="*/ 0 w 4505403"/>
              <a:gd name="connsiteY1" fmla="*/ 5080 h 1366201"/>
              <a:gd name="connsiteX2" fmla="*/ 4505403 w 4505403"/>
              <a:gd name="connsiteY2" fmla="*/ 0 h 1366201"/>
              <a:gd name="connsiteX3" fmla="*/ 4060983 w 4505403"/>
              <a:gd name="connsiteY3" fmla="*/ 1366201 h 1366201"/>
              <a:gd name="connsiteX4" fmla="*/ 2620 w 4505403"/>
              <a:gd name="connsiteY4" fmla="*/ 1350961 h 136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403" h="1366201">
                <a:moveTo>
                  <a:pt x="2620" y="1350961"/>
                </a:moveTo>
                <a:cubicBezTo>
                  <a:pt x="1747" y="902334"/>
                  <a:pt x="873" y="453707"/>
                  <a:pt x="0" y="5080"/>
                </a:cubicBezTo>
                <a:lnTo>
                  <a:pt x="4505403" y="0"/>
                </a:lnTo>
                <a:lnTo>
                  <a:pt x="4060983" y="1366201"/>
                </a:lnTo>
                <a:lnTo>
                  <a:pt x="2620" y="1350961"/>
                </a:lnTo>
                <a:close/>
              </a:path>
            </a:pathLst>
          </a:custGeom>
          <a:solidFill>
            <a:srgbClr val="183291"/>
          </a:solidFill>
          <a:ln>
            <a:solidFill>
              <a:srgbClr val="1832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159BE93-F92E-6720-9E23-50302BD3F9F3}"/>
              </a:ext>
            </a:extLst>
          </p:cNvPr>
          <p:cNvSpPr>
            <a:spLocks noGrp="1"/>
          </p:cNvSpPr>
          <p:nvPr>
            <p:ph type="ctrTitle" hasCustomPrompt="1"/>
          </p:nvPr>
        </p:nvSpPr>
        <p:spPr>
          <a:xfrm>
            <a:off x="1524000" y="2570481"/>
            <a:ext cx="9144000" cy="939482"/>
          </a:xfrm>
        </p:spPr>
        <p:txBody>
          <a:bodyPr anchor="b"/>
          <a:lstStyle>
            <a:lvl1pPr algn="ctr">
              <a:defRPr sz="6000" b="1" i="1">
                <a:solidFill>
                  <a:srgbClr val="183291"/>
                </a:solidFill>
                <a:latin typeface="Verdana" panose="020B0604030504040204" pitchFamily="34" charset="0"/>
                <a:ea typeface="Verdana" panose="020B0604030504040204" pitchFamily="34" charset="0"/>
              </a:defRPr>
            </a:lvl1pPr>
          </a:lstStyle>
          <a:p>
            <a:r>
              <a:rPr lang="nl-NL" dirty="0"/>
              <a:t>Voer tekst in</a:t>
            </a:r>
          </a:p>
        </p:txBody>
      </p:sp>
      <p:sp>
        <p:nvSpPr>
          <p:cNvPr id="3" name="Ondertitel 2">
            <a:extLst>
              <a:ext uri="{FF2B5EF4-FFF2-40B4-BE49-F238E27FC236}">
                <a16:creationId xmlns:a16="http://schemas.microsoft.com/office/drawing/2014/main" id="{66CA28BF-D2E5-79AB-A928-D2E8480027B6}"/>
              </a:ext>
            </a:extLst>
          </p:cNvPr>
          <p:cNvSpPr>
            <a:spLocks noGrp="1"/>
          </p:cNvSpPr>
          <p:nvPr>
            <p:ph type="subTitle" idx="1" hasCustomPrompt="1"/>
          </p:nvPr>
        </p:nvSpPr>
        <p:spPr>
          <a:xfrm>
            <a:off x="1524000" y="3602038"/>
            <a:ext cx="9144000" cy="365125"/>
          </a:xfrm>
        </p:spPr>
        <p:txBody>
          <a:bodyPr/>
          <a:lstStyle>
            <a:lvl1pPr marL="0" indent="0" algn="ctr">
              <a:buNone/>
              <a:defRPr sz="2400">
                <a:solidFill>
                  <a:srgbClr val="FF6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Datum</a:t>
            </a:r>
          </a:p>
        </p:txBody>
      </p:sp>
      <p:sp>
        <p:nvSpPr>
          <p:cNvPr id="12" name="Parallellogram 9">
            <a:extLst>
              <a:ext uri="{FF2B5EF4-FFF2-40B4-BE49-F238E27FC236}">
                <a16:creationId xmlns:a16="http://schemas.microsoft.com/office/drawing/2014/main" id="{AB2B6835-B05F-D934-0D6A-D40BB6FE30C9}"/>
              </a:ext>
            </a:extLst>
          </p:cNvPr>
          <p:cNvSpPr/>
          <p:nvPr userDrawn="1"/>
        </p:nvSpPr>
        <p:spPr>
          <a:xfrm>
            <a:off x="7686677" y="4998720"/>
            <a:ext cx="4505323" cy="1579245"/>
          </a:xfrm>
          <a:custGeom>
            <a:avLst/>
            <a:gdLst>
              <a:gd name="connsiteX0" fmla="*/ 0 w 5534022"/>
              <a:gd name="connsiteY0" fmla="*/ 1447800 h 1447800"/>
              <a:gd name="connsiteX1" fmla="*/ 361950 w 5534022"/>
              <a:gd name="connsiteY1" fmla="*/ 0 h 1447800"/>
              <a:gd name="connsiteX2" fmla="*/ 5534022 w 5534022"/>
              <a:gd name="connsiteY2" fmla="*/ 0 h 1447800"/>
              <a:gd name="connsiteX3" fmla="*/ 5172072 w 5534022"/>
              <a:gd name="connsiteY3" fmla="*/ 1447800 h 1447800"/>
              <a:gd name="connsiteX4" fmla="*/ 0 w 5534022"/>
              <a:gd name="connsiteY4" fmla="*/ 1447800 h 1447800"/>
              <a:gd name="connsiteX0" fmla="*/ 0 w 5200647"/>
              <a:gd name="connsiteY0" fmla="*/ 1447800 h 1447800"/>
              <a:gd name="connsiteX1" fmla="*/ 361950 w 5200647"/>
              <a:gd name="connsiteY1" fmla="*/ 0 h 1447800"/>
              <a:gd name="connsiteX2" fmla="*/ 5200647 w 5200647"/>
              <a:gd name="connsiteY2" fmla="*/ 9525 h 1447800"/>
              <a:gd name="connsiteX3" fmla="*/ 5172072 w 5200647"/>
              <a:gd name="connsiteY3" fmla="*/ 1447800 h 1447800"/>
              <a:gd name="connsiteX4" fmla="*/ 0 w 5200647"/>
              <a:gd name="connsiteY4" fmla="*/ 1447800 h 1447800"/>
              <a:gd name="connsiteX0" fmla="*/ 0 w 5201393"/>
              <a:gd name="connsiteY0" fmla="*/ 1447800 h 1447800"/>
              <a:gd name="connsiteX1" fmla="*/ 361950 w 5201393"/>
              <a:gd name="connsiteY1" fmla="*/ 0 h 1447800"/>
              <a:gd name="connsiteX2" fmla="*/ 5200647 w 5201393"/>
              <a:gd name="connsiteY2" fmla="*/ 9525 h 1447800"/>
              <a:gd name="connsiteX3" fmla="*/ 5201393 w 5201393"/>
              <a:gd name="connsiteY3" fmla="*/ 1442720 h 1447800"/>
              <a:gd name="connsiteX4" fmla="*/ 0 w 5201393"/>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393" h="1447800">
                <a:moveTo>
                  <a:pt x="0" y="1447800"/>
                </a:moveTo>
                <a:lnTo>
                  <a:pt x="361950" y="0"/>
                </a:lnTo>
                <a:lnTo>
                  <a:pt x="5200647" y="9525"/>
                </a:lnTo>
                <a:cubicBezTo>
                  <a:pt x="5200896" y="487257"/>
                  <a:pt x="5201144" y="964988"/>
                  <a:pt x="5201393" y="1442720"/>
                </a:cubicBezTo>
                <a:lnTo>
                  <a:pt x="0" y="1447800"/>
                </a:lnTo>
                <a:close/>
              </a:path>
            </a:pathLst>
          </a:custGeom>
          <a:solidFill>
            <a:srgbClr val="00B9E4"/>
          </a:solidFill>
          <a:ln>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18052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8" name="Parallellogram 9">
            <a:extLst>
              <a:ext uri="{FF2B5EF4-FFF2-40B4-BE49-F238E27FC236}">
                <a16:creationId xmlns:a16="http://schemas.microsoft.com/office/drawing/2014/main" id="{E3F29753-5426-6C14-1F7E-BFB33B948EB2}"/>
              </a:ext>
            </a:extLst>
          </p:cNvPr>
          <p:cNvSpPr/>
          <p:nvPr userDrawn="1"/>
        </p:nvSpPr>
        <p:spPr>
          <a:xfrm rot="10800000">
            <a:off x="-1" y="6418681"/>
            <a:ext cx="4073820" cy="349055"/>
          </a:xfrm>
          <a:custGeom>
            <a:avLst/>
            <a:gdLst>
              <a:gd name="connsiteX0" fmla="*/ 0 w 5534022"/>
              <a:gd name="connsiteY0" fmla="*/ 1447800 h 1447800"/>
              <a:gd name="connsiteX1" fmla="*/ 361950 w 5534022"/>
              <a:gd name="connsiteY1" fmla="*/ 0 h 1447800"/>
              <a:gd name="connsiteX2" fmla="*/ 5534022 w 5534022"/>
              <a:gd name="connsiteY2" fmla="*/ 0 h 1447800"/>
              <a:gd name="connsiteX3" fmla="*/ 5172072 w 5534022"/>
              <a:gd name="connsiteY3" fmla="*/ 1447800 h 1447800"/>
              <a:gd name="connsiteX4" fmla="*/ 0 w 5534022"/>
              <a:gd name="connsiteY4" fmla="*/ 1447800 h 1447800"/>
              <a:gd name="connsiteX0" fmla="*/ 0 w 5200647"/>
              <a:gd name="connsiteY0" fmla="*/ 1447800 h 1447800"/>
              <a:gd name="connsiteX1" fmla="*/ 361950 w 5200647"/>
              <a:gd name="connsiteY1" fmla="*/ 0 h 1447800"/>
              <a:gd name="connsiteX2" fmla="*/ 5200647 w 5200647"/>
              <a:gd name="connsiteY2" fmla="*/ 9525 h 1447800"/>
              <a:gd name="connsiteX3" fmla="*/ 5172072 w 5200647"/>
              <a:gd name="connsiteY3" fmla="*/ 1447800 h 1447800"/>
              <a:gd name="connsiteX4" fmla="*/ 0 w 5200647"/>
              <a:gd name="connsiteY4" fmla="*/ 1447800 h 1447800"/>
              <a:gd name="connsiteX0" fmla="*/ 0 w 5201393"/>
              <a:gd name="connsiteY0" fmla="*/ 1447800 h 1447800"/>
              <a:gd name="connsiteX1" fmla="*/ 361950 w 5201393"/>
              <a:gd name="connsiteY1" fmla="*/ 0 h 1447800"/>
              <a:gd name="connsiteX2" fmla="*/ 5200647 w 5201393"/>
              <a:gd name="connsiteY2" fmla="*/ 9525 h 1447800"/>
              <a:gd name="connsiteX3" fmla="*/ 5201393 w 5201393"/>
              <a:gd name="connsiteY3" fmla="*/ 1442720 h 1447800"/>
              <a:gd name="connsiteX4" fmla="*/ 0 w 5201393"/>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393" h="1447800">
                <a:moveTo>
                  <a:pt x="0" y="1447800"/>
                </a:moveTo>
                <a:lnTo>
                  <a:pt x="361950" y="0"/>
                </a:lnTo>
                <a:lnTo>
                  <a:pt x="5200647" y="9525"/>
                </a:lnTo>
                <a:cubicBezTo>
                  <a:pt x="5200896" y="487257"/>
                  <a:pt x="5201144" y="964988"/>
                  <a:pt x="5201393" y="1442720"/>
                </a:cubicBezTo>
                <a:lnTo>
                  <a:pt x="0" y="1447800"/>
                </a:lnTo>
                <a:close/>
              </a:path>
            </a:pathLst>
          </a:custGeom>
          <a:solidFill>
            <a:srgbClr val="00B9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Parallellogram 7">
            <a:extLst>
              <a:ext uri="{FF2B5EF4-FFF2-40B4-BE49-F238E27FC236}">
                <a16:creationId xmlns:a16="http://schemas.microsoft.com/office/drawing/2014/main" id="{14E81EB0-80BA-C45E-36B6-581A26FF3BF3}"/>
              </a:ext>
            </a:extLst>
          </p:cNvPr>
          <p:cNvSpPr/>
          <p:nvPr userDrawn="1"/>
        </p:nvSpPr>
        <p:spPr>
          <a:xfrm rot="10800000">
            <a:off x="-95794" y="143655"/>
            <a:ext cx="9083040" cy="982350"/>
          </a:xfrm>
          <a:custGeom>
            <a:avLst/>
            <a:gdLst>
              <a:gd name="connsiteX0" fmla="*/ 0 w 7048500"/>
              <a:gd name="connsiteY0" fmla="*/ 1447799 h 1447799"/>
              <a:gd name="connsiteX1" fmla="*/ 361950 w 7048500"/>
              <a:gd name="connsiteY1" fmla="*/ 0 h 1447799"/>
              <a:gd name="connsiteX2" fmla="*/ 7048500 w 7048500"/>
              <a:gd name="connsiteY2" fmla="*/ 0 h 1447799"/>
              <a:gd name="connsiteX3" fmla="*/ 6686550 w 7048500"/>
              <a:gd name="connsiteY3" fmla="*/ 1447799 h 1447799"/>
              <a:gd name="connsiteX4" fmla="*/ 0 w 7048500"/>
              <a:gd name="connsiteY4" fmla="*/ 1447799 h 1447799"/>
              <a:gd name="connsiteX0" fmla="*/ 0 w 6724650"/>
              <a:gd name="connsiteY0" fmla="*/ 1447799 h 1447799"/>
              <a:gd name="connsiteX1" fmla="*/ 361950 w 6724650"/>
              <a:gd name="connsiteY1" fmla="*/ 0 h 1447799"/>
              <a:gd name="connsiteX2" fmla="*/ 6724650 w 6724650"/>
              <a:gd name="connsiteY2" fmla="*/ 38100 h 1447799"/>
              <a:gd name="connsiteX3" fmla="*/ 6686550 w 6724650"/>
              <a:gd name="connsiteY3" fmla="*/ 1447799 h 1447799"/>
              <a:gd name="connsiteX4" fmla="*/ 0 w 6724650"/>
              <a:gd name="connsiteY4" fmla="*/ 1447799 h 1447799"/>
              <a:gd name="connsiteX0" fmla="*/ 0 w 6736362"/>
              <a:gd name="connsiteY0" fmla="*/ 1447799 h 1447799"/>
              <a:gd name="connsiteX1" fmla="*/ 361950 w 6736362"/>
              <a:gd name="connsiteY1" fmla="*/ 0 h 1447799"/>
              <a:gd name="connsiteX2" fmla="*/ 6724650 w 6736362"/>
              <a:gd name="connsiteY2" fmla="*/ 38100 h 1447799"/>
              <a:gd name="connsiteX3" fmla="*/ 6736362 w 6736362"/>
              <a:gd name="connsiteY3" fmla="*/ 1447799 h 1447799"/>
              <a:gd name="connsiteX4" fmla="*/ 0 w 6736362"/>
              <a:gd name="connsiteY4" fmla="*/ 1447799 h 1447799"/>
              <a:gd name="connsiteX0" fmla="*/ 0 w 6736362"/>
              <a:gd name="connsiteY0" fmla="*/ 1447799 h 1457324"/>
              <a:gd name="connsiteX1" fmla="*/ 361950 w 6736362"/>
              <a:gd name="connsiteY1" fmla="*/ 0 h 1457324"/>
              <a:gd name="connsiteX2" fmla="*/ 6724650 w 6736362"/>
              <a:gd name="connsiteY2" fmla="*/ 38100 h 1457324"/>
              <a:gd name="connsiteX3" fmla="*/ 6736362 w 6736362"/>
              <a:gd name="connsiteY3" fmla="*/ 1457324 h 1457324"/>
              <a:gd name="connsiteX4" fmla="*/ 0 w 6736362"/>
              <a:gd name="connsiteY4" fmla="*/ 1447799 h 1457324"/>
              <a:gd name="connsiteX0" fmla="*/ 0 w 6724650"/>
              <a:gd name="connsiteY0" fmla="*/ 1447799 h 1466849"/>
              <a:gd name="connsiteX1" fmla="*/ 361950 w 6724650"/>
              <a:gd name="connsiteY1" fmla="*/ 0 h 1466849"/>
              <a:gd name="connsiteX2" fmla="*/ 6724650 w 6724650"/>
              <a:gd name="connsiteY2" fmla="*/ 38100 h 1466849"/>
              <a:gd name="connsiteX3" fmla="*/ 6716437 w 6724650"/>
              <a:gd name="connsiteY3" fmla="*/ 1466849 h 1466849"/>
              <a:gd name="connsiteX4" fmla="*/ 0 w 6724650"/>
              <a:gd name="connsiteY4" fmla="*/ 1447799 h 146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650" h="1466849">
                <a:moveTo>
                  <a:pt x="0" y="1447799"/>
                </a:moveTo>
                <a:lnTo>
                  <a:pt x="361950" y="0"/>
                </a:lnTo>
                <a:lnTo>
                  <a:pt x="6724650" y="38100"/>
                </a:lnTo>
                <a:cubicBezTo>
                  <a:pt x="6721912" y="514350"/>
                  <a:pt x="6719175" y="990599"/>
                  <a:pt x="6716437" y="1466849"/>
                </a:cubicBezTo>
                <a:lnTo>
                  <a:pt x="0" y="144779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6600"/>
              </a:solidFill>
            </a:endParaRPr>
          </a:p>
        </p:txBody>
      </p:sp>
      <p:sp>
        <p:nvSpPr>
          <p:cNvPr id="2" name="Titel 1">
            <a:extLst>
              <a:ext uri="{FF2B5EF4-FFF2-40B4-BE49-F238E27FC236}">
                <a16:creationId xmlns:a16="http://schemas.microsoft.com/office/drawing/2014/main" id="{53E535CE-E530-FC61-EB13-FA461F4612BA}"/>
              </a:ext>
            </a:extLst>
          </p:cNvPr>
          <p:cNvSpPr>
            <a:spLocks noGrp="1"/>
          </p:cNvSpPr>
          <p:nvPr>
            <p:ph type="title" hasCustomPrompt="1"/>
          </p:nvPr>
        </p:nvSpPr>
        <p:spPr>
          <a:xfrm>
            <a:off x="838200" y="143656"/>
            <a:ext cx="10515600" cy="982349"/>
          </a:xfrm>
        </p:spPr>
        <p:txBody>
          <a:bodyPr/>
          <a:lstStyle>
            <a:lvl1pPr>
              <a:defRPr b="1" i="1">
                <a:solidFill>
                  <a:srgbClr val="4CCEEC"/>
                </a:solidFill>
                <a:latin typeface="Verdana" panose="020B0604030504040204" pitchFamily="34" charset="0"/>
                <a:ea typeface="Verdana" panose="020B0604030504040204" pitchFamily="34" charset="0"/>
              </a:defRPr>
            </a:lvl1pPr>
          </a:lstStyle>
          <a:p>
            <a:r>
              <a:rPr lang="nl-NL" dirty="0"/>
              <a:t>Vul hier de titel in</a:t>
            </a:r>
          </a:p>
        </p:txBody>
      </p:sp>
      <p:sp>
        <p:nvSpPr>
          <p:cNvPr id="3" name="Tijdelijke aanduiding voor inhoud 2">
            <a:extLst>
              <a:ext uri="{FF2B5EF4-FFF2-40B4-BE49-F238E27FC236}">
                <a16:creationId xmlns:a16="http://schemas.microsoft.com/office/drawing/2014/main" id="{38566D0A-5249-4A56-0E8A-1ED5054EF9FC}"/>
              </a:ext>
            </a:extLst>
          </p:cNvPr>
          <p:cNvSpPr>
            <a:spLocks noGrp="1"/>
          </p:cNvSpPr>
          <p:nvPr>
            <p:ph idx="1"/>
          </p:nvPr>
        </p:nvSpPr>
        <p:spPr>
          <a:xfrm>
            <a:off x="838200" y="1582210"/>
            <a:ext cx="10515600" cy="4476479"/>
          </a:xfrm>
        </p:spPr>
        <p:txBody>
          <a:bodyPr/>
          <a:lstStyle>
            <a:lvl1pPr>
              <a:defRPr>
                <a:solidFill>
                  <a:srgbClr val="183291"/>
                </a:solidFill>
                <a:latin typeface="Verdana" panose="020B0604030504040204" pitchFamily="34" charset="0"/>
                <a:ea typeface="Verdana" panose="020B0604030504040204" pitchFamily="34" charset="0"/>
              </a:defRPr>
            </a:lvl1pPr>
            <a:lvl2pPr>
              <a:defRPr>
                <a:solidFill>
                  <a:srgbClr val="183291"/>
                </a:solidFill>
                <a:latin typeface="Verdana" panose="020B0604030504040204" pitchFamily="34" charset="0"/>
                <a:ea typeface="Verdana" panose="020B0604030504040204" pitchFamily="34" charset="0"/>
              </a:defRPr>
            </a:lvl2pPr>
            <a:lvl3pPr>
              <a:defRPr>
                <a:solidFill>
                  <a:srgbClr val="183291"/>
                </a:solidFill>
                <a:latin typeface="Verdana" panose="020B0604030504040204" pitchFamily="34" charset="0"/>
                <a:ea typeface="Verdana" panose="020B0604030504040204" pitchFamily="34" charset="0"/>
              </a:defRPr>
            </a:lvl3pPr>
            <a:lvl4pPr>
              <a:defRPr>
                <a:solidFill>
                  <a:srgbClr val="183291"/>
                </a:solidFill>
                <a:latin typeface="Verdana" panose="020B0604030504040204" pitchFamily="34" charset="0"/>
                <a:ea typeface="Verdana" panose="020B0604030504040204" pitchFamily="34" charset="0"/>
              </a:defRPr>
            </a:lvl4pPr>
            <a:lvl5pPr>
              <a:defRPr>
                <a:solidFill>
                  <a:srgbClr val="183291"/>
                </a:solidFill>
                <a:latin typeface="Verdana" panose="020B0604030504040204" pitchFamily="34" charset="0"/>
                <a:ea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1" name="Afbeelding 10" descr="Afbeelding met Graphics, logo, Lettertype, tekst&#10;&#10;Automatisch gegenereerde beschrijving">
            <a:extLst>
              <a:ext uri="{FF2B5EF4-FFF2-40B4-BE49-F238E27FC236}">
                <a16:creationId xmlns:a16="http://schemas.microsoft.com/office/drawing/2014/main" id="{ACDC2A3B-6D82-67AC-9E09-1C61AD66E2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89" t="19753" r="55717" b="21462"/>
          <a:stretch/>
        </p:blipFill>
        <p:spPr>
          <a:xfrm>
            <a:off x="11179277" y="45560"/>
            <a:ext cx="885402" cy="982347"/>
          </a:xfrm>
          <a:prstGeom prst="rect">
            <a:avLst/>
          </a:prstGeom>
        </p:spPr>
      </p:pic>
      <p:sp>
        <p:nvSpPr>
          <p:cNvPr id="12" name="Parallellogram 8">
            <a:extLst>
              <a:ext uri="{FF2B5EF4-FFF2-40B4-BE49-F238E27FC236}">
                <a16:creationId xmlns:a16="http://schemas.microsoft.com/office/drawing/2014/main" id="{A308F980-1DB2-FDBE-6B0C-C00D83D9299B}"/>
              </a:ext>
            </a:extLst>
          </p:cNvPr>
          <p:cNvSpPr/>
          <p:nvPr userDrawn="1"/>
        </p:nvSpPr>
        <p:spPr>
          <a:xfrm rot="10800000">
            <a:off x="10755104" y="5768538"/>
            <a:ext cx="2873791" cy="961620"/>
          </a:xfrm>
          <a:custGeom>
            <a:avLst/>
            <a:gdLst>
              <a:gd name="connsiteX0" fmla="*/ 0 w 5457823"/>
              <a:gd name="connsiteY0" fmla="*/ 1350961 h 1350961"/>
              <a:gd name="connsiteX1" fmla="*/ 337740 w 5457823"/>
              <a:gd name="connsiteY1" fmla="*/ 0 h 1350961"/>
              <a:gd name="connsiteX2" fmla="*/ 5457823 w 5457823"/>
              <a:gd name="connsiteY2" fmla="*/ 0 h 1350961"/>
              <a:gd name="connsiteX3" fmla="*/ 5120083 w 5457823"/>
              <a:gd name="connsiteY3" fmla="*/ 1350961 h 1350961"/>
              <a:gd name="connsiteX4" fmla="*/ 0 w 5457823"/>
              <a:gd name="connsiteY4" fmla="*/ 1350961 h 1350961"/>
              <a:gd name="connsiteX0" fmla="*/ 0 w 5457823"/>
              <a:gd name="connsiteY0" fmla="*/ 1350961 h 1350961"/>
              <a:gd name="connsiteX1" fmla="*/ 952420 w 5457823"/>
              <a:gd name="connsiteY1" fmla="*/ 5080 h 1350961"/>
              <a:gd name="connsiteX2" fmla="*/ 5457823 w 5457823"/>
              <a:gd name="connsiteY2" fmla="*/ 0 h 1350961"/>
              <a:gd name="connsiteX3" fmla="*/ 5120083 w 5457823"/>
              <a:gd name="connsiteY3" fmla="*/ 1350961 h 1350961"/>
              <a:gd name="connsiteX4" fmla="*/ 0 w 5457823"/>
              <a:gd name="connsiteY4" fmla="*/ 1350961 h 1350961"/>
              <a:gd name="connsiteX0" fmla="*/ 2620 w 4505403"/>
              <a:gd name="connsiteY0" fmla="*/ 1350961 h 1350961"/>
              <a:gd name="connsiteX1" fmla="*/ 0 w 4505403"/>
              <a:gd name="connsiteY1" fmla="*/ 5080 h 1350961"/>
              <a:gd name="connsiteX2" fmla="*/ 4505403 w 4505403"/>
              <a:gd name="connsiteY2" fmla="*/ 0 h 1350961"/>
              <a:gd name="connsiteX3" fmla="*/ 4167663 w 4505403"/>
              <a:gd name="connsiteY3" fmla="*/ 1350961 h 1350961"/>
              <a:gd name="connsiteX4" fmla="*/ 2620 w 4505403"/>
              <a:gd name="connsiteY4" fmla="*/ 1350961 h 1350961"/>
              <a:gd name="connsiteX0" fmla="*/ 2620 w 4505403"/>
              <a:gd name="connsiteY0" fmla="*/ 1350961 h 1366201"/>
              <a:gd name="connsiteX1" fmla="*/ 0 w 4505403"/>
              <a:gd name="connsiteY1" fmla="*/ 5080 h 1366201"/>
              <a:gd name="connsiteX2" fmla="*/ 4505403 w 4505403"/>
              <a:gd name="connsiteY2" fmla="*/ 0 h 1366201"/>
              <a:gd name="connsiteX3" fmla="*/ 4060983 w 4505403"/>
              <a:gd name="connsiteY3" fmla="*/ 1366201 h 1366201"/>
              <a:gd name="connsiteX4" fmla="*/ 2620 w 4505403"/>
              <a:gd name="connsiteY4" fmla="*/ 1350961 h 1366201"/>
              <a:gd name="connsiteX0" fmla="*/ 2620 w 4424381"/>
              <a:gd name="connsiteY0" fmla="*/ 1345881 h 1361121"/>
              <a:gd name="connsiteX1" fmla="*/ 0 w 4424381"/>
              <a:gd name="connsiteY1" fmla="*/ 0 h 1361121"/>
              <a:gd name="connsiteX2" fmla="*/ 4424381 w 4424381"/>
              <a:gd name="connsiteY2" fmla="*/ 11304 h 1361121"/>
              <a:gd name="connsiteX3" fmla="*/ 4060983 w 4424381"/>
              <a:gd name="connsiteY3" fmla="*/ 1361121 h 1361121"/>
              <a:gd name="connsiteX4" fmla="*/ 2620 w 4424381"/>
              <a:gd name="connsiteY4" fmla="*/ 1345881 h 1361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381" h="1361121">
                <a:moveTo>
                  <a:pt x="2620" y="1345881"/>
                </a:moveTo>
                <a:cubicBezTo>
                  <a:pt x="1747" y="897254"/>
                  <a:pt x="873" y="448627"/>
                  <a:pt x="0" y="0"/>
                </a:cubicBezTo>
                <a:lnTo>
                  <a:pt x="4424381" y="11304"/>
                </a:lnTo>
                <a:lnTo>
                  <a:pt x="4060983" y="1361121"/>
                </a:lnTo>
                <a:lnTo>
                  <a:pt x="2620" y="1345881"/>
                </a:lnTo>
                <a:close/>
              </a:path>
            </a:pathLst>
          </a:custGeom>
          <a:solidFill>
            <a:srgbClr val="18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183291"/>
              </a:solidFill>
            </a:endParaRPr>
          </a:p>
        </p:txBody>
      </p:sp>
      <p:grpSp>
        <p:nvGrpSpPr>
          <p:cNvPr id="13" name="Groep 12">
            <a:extLst>
              <a:ext uri="{FF2B5EF4-FFF2-40B4-BE49-F238E27FC236}">
                <a16:creationId xmlns:a16="http://schemas.microsoft.com/office/drawing/2014/main" id="{E267B07F-173E-1772-5AC6-024839D53CBE}"/>
              </a:ext>
            </a:extLst>
          </p:cNvPr>
          <p:cNvGrpSpPr/>
          <p:nvPr userDrawn="1"/>
        </p:nvGrpSpPr>
        <p:grpSpPr>
          <a:xfrm>
            <a:off x="-1" y="910741"/>
            <a:ext cx="8343149" cy="185479"/>
            <a:chOff x="-308107" y="1316281"/>
            <a:chExt cx="7284009" cy="206255"/>
          </a:xfrm>
        </p:grpSpPr>
        <p:sp>
          <p:nvSpPr>
            <p:cNvPr id="9" name="Rechthoek 8">
              <a:extLst>
                <a:ext uri="{FF2B5EF4-FFF2-40B4-BE49-F238E27FC236}">
                  <a16:creationId xmlns:a16="http://schemas.microsoft.com/office/drawing/2014/main" id="{C0B25BC7-A410-C7BD-B481-4AF10C5509AC}"/>
                </a:ext>
              </a:extLst>
            </p:cNvPr>
            <p:cNvSpPr/>
            <p:nvPr userDrawn="1"/>
          </p:nvSpPr>
          <p:spPr>
            <a:xfrm>
              <a:off x="-308107" y="1349828"/>
              <a:ext cx="7109502" cy="11833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92E031E1-2566-B2C8-DF58-E07F1B18C759}"/>
                </a:ext>
              </a:extLst>
            </p:cNvPr>
            <p:cNvSpPr/>
            <p:nvPr userDrawn="1"/>
          </p:nvSpPr>
          <p:spPr>
            <a:xfrm rot="1251271">
              <a:off x="6749479" y="1316281"/>
              <a:ext cx="226423" cy="206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3011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pic>
        <p:nvPicPr>
          <p:cNvPr id="7" name="Afbeelding 6" descr="Afbeelding met Graphics, logo, Lettertype, tekst&#10;&#10;Automatisch gegenereerde beschrijving">
            <a:extLst>
              <a:ext uri="{FF2B5EF4-FFF2-40B4-BE49-F238E27FC236}">
                <a16:creationId xmlns:a16="http://schemas.microsoft.com/office/drawing/2014/main" id="{C2880C4B-A7F0-4954-910F-62E0DE6668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89" t="19753" r="11831" b="21462"/>
          <a:stretch/>
        </p:blipFill>
        <p:spPr>
          <a:xfrm>
            <a:off x="219035" y="91124"/>
            <a:ext cx="3867229" cy="1802526"/>
          </a:xfrm>
          <a:prstGeom prst="rect">
            <a:avLst/>
          </a:prstGeom>
        </p:spPr>
      </p:pic>
      <p:sp>
        <p:nvSpPr>
          <p:cNvPr id="10" name="Parallellogram 7">
            <a:extLst>
              <a:ext uri="{FF2B5EF4-FFF2-40B4-BE49-F238E27FC236}">
                <a16:creationId xmlns:a16="http://schemas.microsoft.com/office/drawing/2014/main" id="{04DA9EDF-5800-B5AF-9421-5513AE25B1CF}"/>
              </a:ext>
            </a:extLst>
          </p:cNvPr>
          <p:cNvSpPr/>
          <p:nvPr userDrawn="1"/>
        </p:nvSpPr>
        <p:spPr>
          <a:xfrm>
            <a:off x="5899638" y="91124"/>
            <a:ext cx="6292362" cy="579437"/>
          </a:xfrm>
          <a:custGeom>
            <a:avLst/>
            <a:gdLst>
              <a:gd name="connsiteX0" fmla="*/ 0 w 7048500"/>
              <a:gd name="connsiteY0" fmla="*/ 1447799 h 1447799"/>
              <a:gd name="connsiteX1" fmla="*/ 361950 w 7048500"/>
              <a:gd name="connsiteY1" fmla="*/ 0 h 1447799"/>
              <a:gd name="connsiteX2" fmla="*/ 7048500 w 7048500"/>
              <a:gd name="connsiteY2" fmla="*/ 0 h 1447799"/>
              <a:gd name="connsiteX3" fmla="*/ 6686550 w 7048500"/>
              <a:gd name="connsiteY3" fmla="*/ 1447799 h 1447799"/>
              <a:gd name="connsiteX4" fmla="*/ 0 w 7048500"/>
              <a:gd name="connsiteY4" fmla="*/ 1447799 h 1447799"/>
              <a:gd name="connsiteX0" fmla="*/ 0 w 6724650"/>
              <a:gd name="connsiteY0" fmla="*/ 1447799 h 1447799"/>
              <a:gd name="connsiteX1" fmla="*/ 361950 w 6724650"/>
              <a:gd name="connsiteY1" fmla="*/ 0 h 1447799"/>
              <a:gd name="connsiteX2" fmla="*/ 6724650 w 6724650"/>
              <a:gd name="connsiteY2" fmla="*/ 38100 h 1447799"/>
              <a:gd name="connsiteX3" fmla="*/ 6686550 w 6724650"/>
              <a:gd name="connsiteY3" fmla="*/ 1447799 h 1447799"/>
              <a:gd name="connsiteX4" fmla="*/ 0 w 6724650"/>
              <a:gd name="connsiteY4" fmla="*/ 1447799 h 1447799"/>
              <a:gd name="connsiteX0" fmla="*/ 0 w 6736362"/>
              <a:gd name="connsiteY0" fmla="*/ 1447799 h 1447799"/>
              <a:gd name="connsiteX1" fmla="*/ 361950 w 6736362"/>
              <a:gd name="connsiteY1" fmla="*/ 0 h 1447799"/>
              <a:gd name="connsiteX2" fmla="*/ 6724650 w 6736362"/>
              <a:gd name="connsiteY2" fmla="*/ 38100 h 1447799"/>
              <a:gd name="connsiteX3" fmla="*/ 6736362 w 6736362"/>
              <a:gd name="connsiteY3" fmla="*/ 1447799 h 1447799"/>
              <a:gd name="connsiteX4" fmla="*/ 0 w 6736362"/>
              <a:gd name="connsiteY4" fmla="*/ 1447799 h 1447799"/>
              <a:gd name="connsiteX0" fmla="*/ 0 w 6736362"/>
              <a:gd name="connsiteY0" fmla="*/ 1447799 h 1457324"/>
              <a:gd name="connsiteX1" fmla="*/ 361950 w 6736362"/>
              <a:gd name="connsiteY1" fmla="*/ 0 h 1457324"/>
              <a:gd name="connsiteX2" fmla="*/ 6724650 w 6736362"/>
              <a:gd name="connsiteY2" fmla="*/ 38100 h 1457324"/>
              <a:gd name="connsiteX3" fmla="*/ 6736362 w 6736362"/>
              <a:gd name="connsiteY3" fmla="*/ 1457324 h 1457324"/>
              <a:gd name="connsiteX4" fmla="*/ 0 w 6736362"/>
              <a:gd name="connsiteY4" fmla="*/ 1447799 h 1457324"/>
              <a:gd name="connsiteX0" fmla="*/ 0 w 6724650"/>
              <a:gd name="connsiteY0" fmla="*/ 1447799 h 1466849"/>
              <a:gd name="connsiteX1" fmla="*/ 361950 w 6724650"/>
              <a:gd name="connsiteY1" fmla="*/ 0 h 1466849"/>
              <a:gd name="connsiteX2" fmla="*/ 6724650 w 6724650"/>
              <a:gd name="connsiteY2" fmla="*/ 38100 h 1466849"/>
              <a:gd name="connsiteX3" fmla="*/ 6716437 w 6724650"/>
              <a:gd name="connsiteY3" fmla="*/ 1466849 h 1466849"/>
              <a:gd name="connsiteX4" fmla="*/ 0 w 6724650"/>
              <a:gd name="connsiteY4" fmla="*/ 1447799 h 146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650" h="1466849">
                <a:moveTo>
                  <a:pt x="0" y="1447799"/>
                </a:moveTo>
                <a:lnTo>
                  <a:pt x="361950" y="0"/>
                </a:lnTo>
                <a:lnTo>
                  <a:pt x="6724650" y="38100"/>
                </a:lnTo>
                <a:cubicBezTo>
                  <a:pt x="6721912" y="514350"/>
                  <a:pt x="6719175" y="990599"/>
                  <a:pt x="6716437" y="1466849"/>
                </a:cubicBezTo>
                <a:lnTo>
                  <a:pt x="0" y="1447799"/>
                </a:ln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Parallellogram 8">
            <a:extLst>
              <a:ext uri="{FF2B5EF4-FFF2-40B4-BE49-F238E27FC236}">
                <a16:creationId xmlns:a16="http://schemas.microsoft.com/office/drawing/2014/main" id="{23421CF8-4CA4-A00D-B5E7-79EAEF6EB300}"/>
              </a:ext>
            </a:extLst>
          </p:cNvPr>
          <p:cNvSpPr/>
          <p:nvPr userDrawn="1"/>
        </p:nvSpPr>
        <p:spPr>
          <a:xfrm>
            <a:off x="-79" y="5653454"/>
            <a:ext cx="4505403" cy="1113422"/>
          </a:xfrm>
          <a:custGeom>
            <a:avLst/>
            <a:gdLst>
              <a:gd name="connsiteX0" fmla="*/ 0 w 5457823"/>
              <a:gd name="connsiteY0" fmla="*/ 1350961 h 1350961"/>
              <a:gd name="connsiteX1" fmla="*/ 337740 w 5457823"/>
              <a:gd name="connsiteY1" fmla="*/ 0 h 1350961"/>
              <a:gd name="connsiteX2" fmla="*/ 5457823 w 5457823"/>
              <a:gd name="connsiteY2" fmla="*/ 0 h 1350961"/>
              <a:gd name="connsiteX3" fmla="*/ 5120083 w 5457823"/>
              <a:gd name="connsiteY3" fmla="*/ 1350961 h 1350961"/>
              <a:gd name="connsiteX4" fmla="*/ 0 w 5457823"/>
              <a:gd name="connsiteY4" fmla="*/ 1350961 h 1350961"/>
              <a:gd name="connsiteX0" fmla="*/ 0 w 5457823"/>
              <a:gd name="connsiteY0" fmla="*/ 1350961 h 1350961"/>
              <a:gd name="connsiteX1" fmla="*/ 952420 w 5457823"/>
              <a:gd name="connsiteY1" fmla="*/ 5080 h 1350961"/>
              <a:gd name="connsiteX2" fmla="*/ 5457823 w 5457823"/>
              <a:gd name="connsiteY2" fmla="*/ 0 h 1350961"/>
              <a:gd name="connsiteX3" fmla="*/ 5120083 w 5457823"/>
              <a:gd name="connsiteY3" fmla="*/ 1350961 h 1350961"/>
              <a:gd name="connsiteX4" fmla="*/ 0 w 5457823"/>
              <a:gd name="connsiteY4" fmla="*/ 1350961 h 1350961"/>
              <a:gd name="connsiteX0" fmla="*/ 2620 w 4505403"/>
              <a:gd name="connsiteY0" fmla="*/ 1350961 h 1350961"/>
              <a:gd name="connsiteX1" fmla="*/ 0 w 4505403"/>
              <a:gd name="connsiteY1" fmla="*/ 5080 h 1350961"/>
              <a:gd name="connsiteX2" fmla="*/ 4505403 w 4505403"/>
              <a:gd name="connsiteY2" fmla="*/ 0 h 1350961"/>
              <a:gd name="connsiteX3" fmla="*/ 4167663 w 4505403"/>
              <a:gd name="connsiteY3" fmla="*/ 1350961 h 1350961"/>
              <a:gd name="connsiteX4" fmla="*/ 2620 w 4505403"/>
              <a:gd name="connsiteY4" fmla="*/ 1350961 h 1350961"/>
              <a:gd name="connsiteX0" fmla="*/ 2620 w 4505403"/>
              <a:gd name="connsiteY0" fmla="*/ 1350961 h 1366201"/>
              <a:gd name="connsiteX1" fmla="*/ 0 w 4505403"/>
              <a:gd name="connsiteY1" fmla="*/ 5080 h 1366201"/>
              <a:gd name="connsiteX2" fmla="*/ 4505403 w 4505403"/>
              <a:gd name="connsiteY2" fmla="*/ 0 h 1366201"/>
              <a:gd name="connsiteX3" fmla="*/ 4060983 w 4505403"/>
              <a:gd name="connsiteY3" fmla="*/ 1366201 h 1366201"/>
              <a:gd name="connsiteX4" fmla="*/ 2620 w 4505403"/>
              <a:gd name="connsiteY4" fmla="*/ 1350961 h 136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403" h="1366201">
                <a:moveTo>
                  <a:pt x="2620" y="1350961"/>
                </a:moveTo>
                <a:cubicBezTo>
                  <a:pt x="1747" y="902334"/>
                  <a:pt x="873" y="453707"/>
                  <a:pt x="0" y="5080"/>
                </a:cubicBezTo>
                <a:lnTo>
                  <a:pt x="4505403" y="0"/>
                </a:lnTo>
                <a:lnTo>
                  <a:pt x="4060983" y="1366201"/>
                </a:lnTo>
                <a:lnTo>
                  <a:pt x="2620" y="1350961"/>
                </a:lnTo>
                <a:close/>
              </a:path>
            </a:pathLst>
          </a:custGeom>
          <a:solidFill>
            <a:srgbClr val="183291"/>
          </a:solidFill>
          <a:ln>
            <a:solidFill>
              <a:srgbClr val="1832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159BE93-F92E-6720-9E23-50302BD3F9F3}"/>
              </a:ext>
            </a:extLst>
          </p:cNvPr>
          <p:cNvSpPr>
            <a:spLocks noGrp="1"/>
          </p:cNvSpPr>
          <p:nvPr>
            <p:ph type="ctrTitle" hasCustomPrompt="1"/>
          </p:nvPr>
        </p:nvSpPr>
        <p:spPr>
          <a:xfrm>
            <a:off x="1524000" y="2570481"/>
            <a:ext cx="9144000" cy="939482"/>
          </a:xfrm>
        </p:spPr>
        <p:txBody>
          <a:bodyPr anchor="b"/>
          <a:lstStyle>
            <a:lvl1pPr algn="ctr">
              <a:defRPr sz="6000" b="1" i="1">
                <a:solidFill>
                  <a:srgbClr val="183291"/>
                </a:solidFill>
                <a:latin typeface="Verdana" panose="020B0604030504040204" pitchFamily="34" charset="0"/>
                <a:ea typeface="Verdana" panose="020B0604030504040204" pitchFamily="34" charset="0"/>
              </a:defRPr>
            </a:lvl1pPr>
          </a:lstStyle>
          <a:p>
            <a:r>
              <a:rPr lang="nl-NL" dirty="0"/>
              <a:t>Voer tekst in</a:t>
            </a:r>
          </a:p>
        </p:txBody>
      </p:sp>
      <p:sp>
        <p:nvSpPr>
          <p:cNvPr id="3" name="Ondertitel 2">
            <a:extLst>
              <a:ext uri="{FF2B5EF4-FFF2-40B4-BE49-F238E27FC236}">
                <a16:creationId xmlns:a16="http://schemas.microsoft.com/office/drawing/2014/main" id="{66CA28BF-D2E5-79AB-A928-D2E8480027B6}"/>
              </a:ext>
            </a:extLst>
          </p:cNvPr>
          <p:cNvSpPr>
            <a:spLocks noGrp="1"/>
          </p:cNvSpPr>
          <p:nvPr>
            <p:ph type="subTitle" idx="1" hasCustomPrompt="1"/>
          </p:nvPr>
        </p:nvSpPr>
        <p:spPr>
          <a:xfrm>
            <a:off x="1524000" y="3602038"/>
            <a:ext cx="9144000" cy="365125"/>
          </a:xfrm>
        </p:spPr>
        <p:txBody>
          <a:bodyPr/>
          <a:lstStyle>
            <a:lvl1pPr marL="0" indent="0" algn="ctr">
              <a:buNone/>
              <a:defRPr sz="2400">
                <a:solidFill>
                  <a:srgbClr val="FF6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Datum</a:t>
            </a:r>
          </a:p>
        </p:txBody>
      </p:sp>
      <p:sp>
        <p:nvSpPr>
          <p:cNvPr id="12" name="Parallellogram 9">
            <a:extLst>
              <a:ext uri="{FF2B5EF4-FFF2-40B4-BE49-F238E27FC236}">
                <a16:creationId xmlns:a16="http://schemas.microsoft.com/office/drawing/2014/main" id="{AB2B6835-B05F-D934-0D6A-D40BB6FE30C9}"/>
              </a:ext>
            </a:extLst>
          </p:cNvPr>
          <p:cNvSpPr/>
          <p:nvPr userDrawn="1"/>
        </p:nvSpPr>
        <p:spPr>
          <a:xfrm>
            <a:off x="7686677" y="4998720"/>
            <a:ext cx="4505323" cy="1579245"/>
          </a:xfrm>
          <a:custGeom>
            <a:avLst/>
            <a:gdLst>
              <a:gd name="connsiteX0" fmla="*/ 0 w 5534022"/>
              <a:gd name="connsiteY0" fmla="*/ 1447800 h 1447800"/>
              <a:gd name="connsiteX1" fmla="*/ 361950 w 5534022"/>
              <a:gd name="connsiteY1" fmla="*/ 0 h 1447800"/>
              <a:gd name="connsiteX2" fmla="*/ 5534022 w 5534022"/>
              <a:gd name="connsiteY2" fmla="*/ 0 h 1447800"/>
              <a:gd name="connsiteX3" fmla="*/ 5172072 w 5534022"/>
              <a:gd name="connsiteY3" fmla="*/ 1447800 h 1447800"/>
              <a:gd name="connsiteX4" fmla="*/ 0 w 5534022"/>
              <a:gd name="connsiteY4" fmla="*/ 1447800 h 1447800"/>
              <a:gd name="connsiteX0" fmla="*/ 0 w 5200647"/>
              <a:gd name="connsiteY0" fmla="*/ 1447800 h 1447800"/>
              <a:gd name="connsiteX1" fmla="*/ 361950 w 5200647"/>
              <a:gd name="connsiteY1" fmla="*/ 0 h 1447800"/>
              <a:gd name="connsiteX2" fmla="*/ 5200647 w 5200647"/>
              <a:gd name="connsiteY2" fmla="*/ 9525 h 1447800"/>
              <a:gd name="connsiteX3" fmla="*/ 5172072 w 5200647"/>
              <a:gd name="connsiteY3" fmla="*/ 1447800 h 1447800"/>
              <a:gd name="connsiteX4" fmla="*/ 0 w 5200647"/>
              <a:gd name="connsiteY4" fmla="*/ 1447800 h 1447800"/>
              <a:gd name="connsiteX0" fmla="*/ 0 w 5201393"/>
              <a:gd name="connsiteY0" fmla="*/ 1447800 h 1447800"/>
              <a:gd name="connsiteX1" fmla="*/ 361950 w 5201393"/>
              <a:gd name="connsiteY1" fmla="*/ 0 h 1447800"/>
              <a:gd name="connsiteX2" fmla="*/ 5200647 w 5201393"/>
              <a:gd name="connsiteY2" fmla="*/ 9525 h 1447800"/>
              <a:gd name="connsiteX3" fmla="*/ 5201393 w 5201393"/>
              <a:gd name="connsiteY3" fmla="*/ 1442720 h 1447800"/>
              <a:gd name="connsiteX4" fmla="*/ 0 w 5201393"/>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393" h="1447800">
                <a:moveTo>
                  <a:pt x="0" y="1447800"/>
                </a:moveTo>
                <a:lnTo>
                  <a:pt x="361950" y="0"/>
                </a:lnTo>
                <a:lnTo>
                  <a:pt x="5200647" y="9525"/>
                </a:lnTo>
                <a:cubicBezTo>
                  <a:pt x="5200896" y="487257"/>
                  <a:pt x="5201144" y="964988"/>
                  <a:pt x="5201393" y="1442720"/>
                </a:cubicBezTo>
                <a:lnTo>
                  <a:pt x="0" y="1447800"/>
                </a:lnTo>
                <a:close/>
              </a:path>
            </a:pathLst>
          </a:custGeom>
          <a:solidFill>
            <a:srgbClr val="00B9E4"/>
          </a:solidFill>
          <a:ln>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59649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8" name="Parallellogram 9">
            <a:extLst>
              <a:ext uri="{FF2B5EF4-FFF2-40B4-BE49-F238E27FC236}">
                <a16:creationId xmlns:a16="http://schemas.microsoft.com/office/drawing/2014/main" id="{E3F29753-5426-6C14-1F7E-BFB33B948EB2}"/>
              </a:ext>
            </a:extLst>
          </p:cNvPr>
          <p:cNvSpPr/>
          <p:nvPr userDrawn="1"/>
        </p:nvSpPr>
        <p:spPr>
          <a:xfrm rot="10800000">
            <a:off x="-1" y="6418681"/>
            <a:ext cx="4073820" cy="349055"/>
          </a:xfrm>
          <a:custGeom>
            <a:avLst/>
            <a:gdLst>
              <a:gd name="connsiteX0" fmla="*/ 0 w 5534022"/>
              <a:gd name="connsiteY0" fmla="*/ 1447800 h 1447800"/>
              <a:gd name="connsiteX1" fmla="*/ 361950 w 5534022"/>
              <a:gd name="connsiteY1" fmla="*/ 0 h 1447800"/>
              <a:gd name="connsiteX2" fmla="*/ 5534022 w 5534022"/>
              <a:gd name="connsiteY2" fmla="*/ 0 h 1447800"/>
              <a:gd name="connsiteX3" fmla="*/ 5172072 w 5534022"/>
              <a:gd name="connsiteY3" fmla="*/ 1447800 h 1447800"/>
              <a:gd name="connsiteX4" fmla="*/ 0 w 5534022"/>
              <a:gd name="connsiteY4" fmla="*/ 1447800 h 1447800"/>
              <a:gd name="connsiteX0" fmla="*/ 0 w 5200647"/>
              <a:gd name="connsiteY0" fmla="*/ 1447800 h 1447800"/>
              <a:gd name="connsiteX1" fmla="*/ 361950 w 5200647"/>
              <a:gd name="connsiteY1" fmla="*/ 0 h 1447800"/>
              <a:gd name="connsiteX2" fmla="*/ 5200647 w 5200647"/>
              <a:gd name="connsiteY2" fmla="*/ 9525 h 1447800"/>
              <a:gd name="connsiteX3" fmla="*/ 5172072 w 5200647"/>
              <a:gd name="connsiteY3" fmla="*/ 1447800 h 1447800"/>
              <a:gd name="connsiteX4" fmla="*/ 0 w 5200647"/>
              <a:gd name="connsiteY4" fmla="*/ 1447800 h 1447800"/>
              <a:gd name="connsiteX0" fmla="*/ 0 w 5201393"/>
              <a:gd name="connsiteY0" fmla="*/ 1447800 h 1447800"/>
              <a:gd name="connsiteX1" fmla="*/ 361950 w 5201393"/>
              <a:gd name="connsiteY1" fmla="*/ 0 h 1447800"/>
              <a:gd name="connsiteX2" fmla="*/ 5200647 w 5201393"/>
              <a:gd name="connsiteY2" fmla="*/ 9525 h 1447800"/>
              <a:gd name="connsiteX3" fmla="*/ 5201393 w 5201393"/>
              <a:gd name="connsiteY3" fmla="*/ 1442720 h 1447800"/>
              <a:gd name="connsiteX4" fmla="*/ 0 w 5201393"/>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393" h="1447800">
                <a:moveTo>
                  <a:pt x="0" y="1447800"/>
                </a:moveTo>
                <a:lnTo>
                  <a:pt x="361950" y="0"/>
                </a:lnTo>
                <a:lnTo>
                  <a:pt x="5200647" y="9525"/>
                </a:lnTo>
                <a:cubicBezTo>
                  <a:pt x="5200896" y="487257"/>
                  <a:pt x="5201144" y="964988"/>
                  <a:pt x="5201393" y="1442720"/>
                </a:cubicBezTo>
                <a:lnTo>
                  <a:pt x="0" y="1447800"/>
                </a:lnTo>
                <a:close/>
              </a:path>
            </a:pathLst>
          </a:custGeom>
          <a:solidFill>
            <a:srgbClr val="00B9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Parallellogram 7">
            <a:extLst>
              <a:ext uri="{FF2B5EF4-FFF2-40B4-BE49-F238E27FC236}">
                <a16:creationId xmlns:a16="http://schemas.microsoft.com/office/drawing/2014/main" id="{14E81EB0-80BA-C45E-36B6-581A26FF3BF3}"/>
              </a:ext>
            </a:extLst>
          </p:cNvPr>
          <p:cNvSpPr/>
          <p:nvPr userDrawn="1"/>
        </p:nvSpPr>
        <p:spPr>
          <a:xfrm rot="10800000">
            <a:off x="-95794" y="143655"/>
            <a:ext cx="9083040" cy="982350"/>
          </a:xfrm>
          <a:custGeom>
            <a:avLst/>
            <a:gdLst>
              <a:gd name="connsiteX0" fmla="*/ 0 w 7048500"/>
              <a:gd name="connsiteY0" fmla="*/ 1447799 h 1447799"/>
              <a:gd name="connsiteX1" fmla="*/ 361950 w 7048500"/>
              <a:gd name="connsiteY1" fmla="*/ 0 h 1447799"/>
              <a:gd name="connsiteX2" fmla="*/ 7048500 w 7048500"/>
              <a:gd name="connsiteY2" fmla="*/ 0 h 1447799"/>
              <a:gd name="connsiteX3" fmla="*/ 6686550 w 7048500"/>
              <a:gd name="connsiteY3" fmla="*/ 1447799 h 1447799"/>
              <a:gd name="connsiteX4" fmla="*/ 0 w 7048500"/>
              <a:gd name="connsiteY4" fmla="*/ 1447799 h 1447799"/>
              <a:gd name="connsiteX0" fmla="*/ 0 w 6724650"/>
              <a:gd name="connsiteY0" fmla="*/ 1447799 h 1447799"/>
              <a:gd name="connsiteX1" fmla="*/ 361950 w 6724650"/>
              <a:gd name="connsiteY1" fmla="*/ 0 h 1447799"/>
              <a:gd name="connsiteX2" fmla="*/ 6724650 w 6724650"/>
              <a:gd name="connsiteY2" fmla="*/ 38100 h 1447799"/>
              <a:gd name="connsiteX3" fmla="*/ 6686550 w 6724650"/>
              <a:gd name="connsiteY3" fmla="*/ 1447799 h 1447799"/>
              <a:gd name="connsiteX4" fmla="*/ 0 w 6724650"/>
              <a:gd name="connsiteY4" fmla="*/ 1447799 h 1447799"/>
              <a:gd name="connsiteX0" fmla="*/ 0 w 6736362"/>
              <a:gd name="connsiteY0" fmla="*/ 1447799 h 1447799"/>
              <a:gd name="connsiteX1" fmla="*/ 361950 w 6736362"/>
              <a:gd name="connsiteY1" fmla="*/ 0 h 1447799"/>
              <a:gd name="connsiteX2" fmla="*/ 6724650 w 6736362"/>
              <a:gd name="connsiteY2" fmla="*/ 38100 h 1447799"/>
              <a:gd name="connsiteX3" fmla="*/ 6736362 w 6736362"/>
              <a:gd name="connsiteY3" fmla="*/ 1447799 h 1447799"/>
              <a:gd name="connsiteX4" fmla="*/ 0 w 6736362"/>
              <a:gd name="connsiteY4" fmla="*/ 1447799 h 1447799"/>
              <a:gd name="connsiteX0" fmla="*/ 0 w 6736362"/>
              <a:gd name="connsiteY0" fmla="*/ 1447799 h 1457324"/>
              <a:gd name="connsiteX1" fmla="*/ 361950 w 6736362"/>
              <a:gd name="connsiteY1" fmla="*/ 0 h 1457324"/>
              <a:gd name="connsiteX2" fmla="*/ 6724650 w 6736362"/>
              <a:gd name="connsiteY2" fmla="*/ 38100 h 1457324"/>
              <a:gd name="connsiteX3" fmla="*/ 6736362 w 6736362"/>
              <a:gd name="connsiteY3" fmla="*/ 1457324 h 1457324"/>
              <a:gd name="connsiteX4" fmla="*/ 0 w 6736362"/>
              <a:gd name="connsiteY4" fmla="*/ 1447799 h 1457324"/>
              <a:gd name="connsiteX0" fmla="*/ 0 w 6724650"/>
              <a:gd name="connsiteY0" fmla="*/ 1447799 h 1466849"/>
              <a:gd name="connsiteX1" fmla="*/ 361950 w 6724650"/>
              <a:gd name="connsiteY1" fmla="*/ 0 h 1466849"/>
              <a:gd name="connsiteX2" fmla="*/ 6724650 w 6724650"/>
              <a:gd name="connsiteY2" fmla="*/ 38100 h 1466849"/>
              <a:gd name="connsiteX3" fmla="*/ 6716437 w 6724650"/>
              <a:gd name="connsiteY3" fmla="*/ 1466849 h 1466849"/>
              <a:gd name="connsiteX4" fmla="*/ 0 w 6724650"/>
              <a:gd name="connsiteY4" fmla="*/ 1447799 h 146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650" h="1466849">
                <a:moveTo>
                  <a:pt x="0" y="1447799"/>
                </a:moveTo>
                <a:lnTo>
                  <a:pt x="361950" y="0"/>
                </a:lnTo>
                <a:lnTo>
                  <a:pt x="6724650" y="38100"/>
                </a:lnTo>
                <a:cubicBezTo>
                  <a:pt x="6721912" y="514350"/>
                  <a:pt x="6719175" y="990599"/>
                  <a:pt x="6716437" y="1466849"/>
                </a:cubicBezTo>
                <a:lnTo>
                  <a:pt x="0" y="144779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6600"/>
              </a:solidFill>
            </a:endParaRPr>
          </a:p>
        </p:txBody>
      </p:sp>
      <p:sp>
        <p:nvSpPr>
          <p:cNvPr id="2" name="Titel 1">
            <a:extLst>
              <a:ext uri="{FF2B5EF4-FFF2-40B4-BE49-F238E27FC236}">
                <a16:creationId xmlns:a16="http://schemas.microsoft.com/office/drawing/2014/main" id="{53E535CE-E530-FC61-EB13-FA461F4612BA}"/>
              </a:ext>
            </a:extLst>
          </p:cNvPr>
          <p:cNvSpPr>
            <a:spLocks noGrp="1"/>
          </p:cNvSpPr>
          <p:nvPr>
            <p:ph type="title" hasCustomPrompt="1"/>
          </p:nvPr>
        </p:nvSpPr>
        <p:spPr>
          <a:xfrm>
            <a:off x="838200" y="143656"/>
            <a:ext cx="10515600" cy="982349"/>
          </a:xfrm>
        </p:spPr>
        <p:txBody>
          <a:bodyPr/>
          <a:lstStyle>
            <a:lvl1pPr>
              <a:defRPr b="1" i="1">
                <a:solidFill>
                  <a:srgbClr val="4CCEEC"/>
                </a:solidFill>
                <a:latin typeface="Verdana" panose="020B0604030504040204" pitchFamily="34" charset="0"/>
                <a:ea typeface="Verdana" panose="020B0604030504040204" pitchFamily="34" charset="0"/>
              </a:defRPr>
            </a:lvl1pPr>
          </a:lstStyle>
          <a:p>
            <a:r>
              <a:rPr lang="nl-NL" dirty="0"/>
              <a:t>Vul hier de titel in</a:t>
            </a:r>
          </a:p>
        </p:txBody>
      </p:sp>
      <p:sp>
        <p:nvSpPr>
          <p:cNvPr id="3" name="Tijdelijke aanduiding voor inhoud 2">
            <a:extLst>
              <a:ext uri="{FF2B5EF4-FFF2-40B4-BE49-F238E27FC236}">
                <a16:creationId xmlns:a16="http://schemas.microsoft.com/office/drawing/2014/main" id="{38566D0A-5249-4A56-0E8A-1ED5054EF9FC}"/>
              </a:ext>
            </a:extLst>
          </p:cNvPr>
          <p:cNvSpPr>
            <a:spLocks noGrp="1"/>
          </p:cNvSpPr>
          <p:nvPr>
            <p:ph idx="1"/>
          </p:nvPr>
        </p:nvSpPr>
        <p:spPr>
          <a:xfrm>
            <a:off x="838200" y="1582210"/>
            <a:ext cx="10515600" cy="4476479"/>
          </a:xfrm>
        </p:spPr>
        <p:txBody>
          <a:bodyPr/>
          <a:lstStyle>
            <a:lvl1pPr>
              <a:defRPr>
                <a:solidFill>
                  <a:srgbClr val="183291"/>
                </a:solidFill>
                <a:latin typeface="Verdana" panose="020B0604030504040204" pitchFamily="34" charset="0"/>
                <a:ea typeface="Verdana" panose="020B0604030504040204" pitchFamily="34" charset="0"/>
              </a:defRPr>
            </a:lvl1pPr>
            <a:lvl2pPr>
              <a:defRPr>
                <a:solidFill>
                  <a:srgbClr val="183291"/>
                </a:solidFill>
                <a:latin typeface="Verdana" panose="020B0604030504040204" pitchFamily="34" charset="0"/>
                <a:ea typeface="Verdana" panose="020B0604030504040204" pitchFamily="34" charset="0"/>
              </a:defRPr>
            </a:lvl2pPr>
            <a:lvl3pPr>
              <a:defRPr>
                <a:solidFill>
                  <a:srgbClr val="183291"/>
                </a:solidFill>
                <a:latin typeface="Verdana" panose="020B0604030504040204" pitchFamily="34" charset="0"/>
                <a:ea typeface="Verdana" panose="020B0604030504040204" pitchFamily="34" charset="0"/>
              </a:defRPr>
            </a:lvl3pPr>
            <a:lvl4pPr>
              <a:defRPr>
                <a:solidFill>
                  <a:srgbClr val="183291"/>
                </a:solidFill>
                <a:latin typeface="Verdana" panose="020B0604030504040204" pitchFamily="34" charset="0"/>
                <a:ea typeface="Verdana" panose="020B0604030504040204" pitchFamily="34" charset="0"/>
              </a:defRPr>
            </a:lvl4pPr>
            <a:lvl5pPr>
              <a:defRPr>
                <a:solidFill>
                  <a:srgbClr val="183291"/>
                </a:solidFill>
                <a:latin typeface="Verdana" panose="020B0604030504040204" pitchFamily="34" charset="0"/>
                <a:ea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1" name="Afbeelding 10" descr="Afbeelding met Graphics, logo, Lettertype, tekst&#10;&#10;Automatisch gegenereerde beschrijving">
            <a:extLst>
              <a:ext uri="{FF2B5EF4-FFF2-40B4-BE49-F238E27FC236}">
                <a16:creationId xmlns:a16="http://schemas.microsoft.com/office/drawing/2014/main" id="{ACDC2A3B-6D82-67AC-9E09-1C61AD66E2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89" t="19753" r="55717" b="21462"/>
          <a:stretch/>
        </p:blipFill>
        <p:spPr>
          <a:xfrm>
            <a:off x="11179277" y="45560"/>
            <a:ext cx="885402" cy="982347"/>
          </a:xfrm>
          <a:prstGeom prst="rect">
            <a:avLst/>
          </a:prstGeom>
        </p:spPr>
      </p:pic>
      <p:sp>
        <p:nvSpPr>
          <p:cNvPr id="12" name="Parallellogram 8">
            <a:extLst>
              <a:ext uri="{FF2B5EF4-FFF2-40B4-BE49-F238E27FC236}">
                <a16:creationId xmlns:a16="http://schemas.microsoft.com/office/drawing/2014/main" id="{A308F980-1DB2-FDBE-6B0C-C00D83D9299B}"/>
              </a:ext>
            </a:extLst>
          </p:cNvPr>
          <p:cNvSpPr/>
          <p:nvPr userDrawn="1"/>
        </p:nvSpPr>
        <p:spPr>
          <a:xfrm rot="10800000">
            <a:off x="10755104" y="5768538"/>
            <a:ext cx="2873791" cy="961620"/>
          </a:xfrm>
          <a:custGeom>
            <a:avLst/>
            <a:gdLst>
              <a:gd name="connsiteX0" fmla="*/ 0 w 5457823"/>
              <a:gd name="connsiteY0" fmla="*/ 1350961 h 1350961"/>
              <a:gd name="connsiteX1" fmla="*/ 337740 w 5457823"/>
              <a:gd name="connsiteY1" fmla="*/ 0 h 1350961"/>
              <a:gd name="connsiteX2" fmla="*/ 5457823 w 5457823"/>
              <a:gd name="connsiteY2" fmla="*/ 0 h 1350961"/>
              <a:gd name="connsiteX3" fmla="*/ 5120083 w 5457823"/>
              <a:gd name="connsiteY3" fmla="*/ 1350961 h 1350961"/>
              <a:gd name="connsiteX4" fmla="*/ 0 w 5457823"/>
              <a:gd name="connsiteY4" fmla="*/ 1350961 h 1350961"/>
              <a:gd name="connsiteX0" fmla="*/ 0 w 5457823"/>
              <a:gd name="connsiteY0" fmla="*/ 1350961 h 1350961"/>
              <a:gd name="connsiteX1" fmla="*/ 952420 w 5457823"/>
              <a:gd name="connsiteY1" fmla="*/ 5080 h 1350961"/>
              <a:gd name="connsiteX2" fmla="*/ 5457823 w 5457823"/>
              <a:gd name="connsiteY2" fmla="*/ 0 h 1350961"/>
              <a:gd name="connsiteX3" fmla="*/ 5120083 w 5457823"/>
              <a:gd name="connsiteY3" fmla="*/ 1350961 h 1350961"/>
              <a:gd name="connsiteX4" fmla="*/ 0 w 5457823"/>
              <a:gd name="connsiteY4" fmla="*/ 1350961 h 1350961"/>
              <a:gd name="connsiteX0" fmla="*/ 2620 w 4505403"/>
              <a:gd name="connsiteY0" fmla="*/ 1350961 h 1350961"/>
              <a:gd name="connsiteX1" fmla="*/ 0 w 4505403"/>
              <a:gd name="connsiteY1" fmla="*/ 5080 h 1350961"/>
              <a:gd name="connsiteX2" fmla="*/ 4505403 w 4505403"/>
              <a:gd name="connsiteY2" fmla="*/ 0 h 1350961"/>
              <a:gd name="connsiteX3" fmla="*/ 4167663 w 4505403"/>
              <a:gd name="connsiteY3" fmla="*/ 1350961 h 1350961"/>
              <a:gd name="connsiteX4" fmla="*/ 2620 w 4505403"/>
              <a:gd name="connsiteY4" fmla="*/ 1350961 h 1350961"/>
              <a:gd name="connsiteX0" fmla="*/ 2620 w 4505403"/>
              <a:gd name="connsiteY0" fmla="*/ 1350961 h 1366201"/>
              <a:gd name="connsiteX1" fmla="*/ 0 w 4505403"/>
              <a:gd name="connsiteY1" fmla="*/ 5080 h 1366201"/>
              <a:gd name="connsiteX2" fmla="*/ 4505403 w 4505403"/>
              <a:gd name="connsiteY2" fmla="*/ 0 h 1366201"/>
              <a:gd name="connsiteX3" fmla="*/ 4060983 w 4505403"/>
              <a:gd name="connsiteY3" fmla="*/ 1366201 h 1366201"/>
              <a:gd name="connsiteX4" fmla="*/ 2620 w 4505403"/>
              <a:gd name="connsiteY4" fmla="*/ 1350961 h 1366201"/>
              <a:gd name="connsiteX0" fmla="*/ 2620 w 4424381"/>
              <a:gd name="connsiteY0" fmla="*/ 1345881 h 1361121"/>
              <a:gd name="connsiteX1" fmla="*/ 0 w 4424381"/>
              <a:gd name="connsiteY1" fmla="*/ 0 h 1361121"/>
              <a:gd name="connsiteX2" fmla="*/ 4424381 w 4424381"/>
              <a:gd name="connsiteY2" fmla="*/ 11304 h 1361121"/>
              <a:gd name="connsiteX3" fmla="*/ 4060983 w 4424381"/>
              <a:gd name="connsiteY3" fmla="*/ 1361121 h 1361121"/>
              <a:gd name="connsiteX4" fmla="*/ 2620 w 4424381"/>
              <a:gd name="connsiteY4" fmla="*/ 1345881 h 1361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381" h="1361121">
                <a:moveTo>
                  <a:pt x="2620" y="1345881"/>
                </a:moveTo>
                <a:cubicBezTo>
                  <a:pt x="1747" y="897254"/>
                  <a:pt x="873" y="448627"/>
                  <a:pt x="0" y="0"/>
                </a:cubicBezTo>
                <a:lnTo>
                  <a:pt x="4424381" y="11304"/>
                </a:lnTo>
                <a:lnTo>
                  <a:pt x="4060983" y="1361121"/>
                </a:lnTo>
                <a:lnTo>
                  <a:pt x="2620" y="1345881"/>
                </a:lnTo>
                <a:close/>
              </a:path>
            </a:pathLst>
          </a:custGeom>
          <a:solidFill>
            <a:srgbClr val="18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183291"/>
              </a:solidFill>
            </a:endParaRPr>
          </a:p>
        </p:txBody>
      </p:sp>
      <p:grpSp>
        <p:nvGrpSpPr>
          <p:cNvPr id="13" name="Groep 12">
            <a:extLst>
              <a:ext uri="{FF2B5EF4-FFF2-40B4-BE49-F238E27FC236}">
                <a16:creationId xmlns:a16="http://schemas.microsoft.com/office/drawing/2014/main" id="{E267B07F-173E-1772-5AC6-024839D53CBE}"/>
              </a:ext>
            </a:extLst>
          </p:cNvPr>
          <p:cNvGrpSpPr/>
          <p:nvPr userDrawn="1"/>
        </p:nvGrpSpPr>
        <p:grpSpPr>
          <a:xfrm>
            <a:off x="-1" y="910741"/>
            <a:ext cx="8343149" cy="185479"/>
            <a:chOff x="-308107" y="1316281"/>
            <a:chExt cx="7284009" cy="206255"/>
          </a:xfrm>
        </p:grpSpPr>
        <p:sp>
          <p:nvSpPr>
            <p:cNvPr id="9" name="Rechthoek 8">
              <a:extLst>
                <a:ext uri="{FF2B5EF4-FFF2-40B4-BE49-F238E27FC236}">
                  <a16:creationId xmlns:a16="http://schemas.microsoft.com/office/drawing/2014/main" id="{C0B25BC7-A410-C7BD-B481-4AF10C5509AC}"/>
                </a:ext>
              </a:extLst>
            </p:cNvPr>
            <p:cNvSpPr/>
            <p:nvPr userDrawn="1"/>
          </p:nvSpPr>
          <p:spPr>
            <a:xfrm>
              <a:off x="-308107" y="1349828"/>
              <a:ext cx="7109502" cy="11833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92E031E1-2566-B2C8-DF58-E07F1B18C759}"/>
                </a:ext>
              </a:extLst>
            </p:cNvPr>
            <p:cNvSpPr/>
            <p:nvPr userDrawn="1"/>
          </p:nvSpPr>
          <p:spPr>
            <a:xfrm rot="1251271">
              <a:off x="6749479" y="1316281"/>
              <a:ext cx="226423" cy="206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08732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Parallellogram 9">
            <a:extLst>
              <a:ext uri="{FF2B5EF4-FFF2-40B4-BE49-F238E27FC236}">
                <a16:creationId xmlns:a16="http://schemas.microsoft.com/office/drawing/2014/main" id="{E3F29753-5426-6C14-1F7E-BFB33B948EB2}"/>
              </a:ext>
            </a:extLst>
          </p:cNvPr>
          <p:cNvSpPr/>
          <p:nvPr userDrawn="1"/>
        </p:nvSpPr>
        <p:spPr>
          <a:xfrm rot="10800000">
            <a:off x="-1" y="6418681"/>
            <a:ext cx="4073820" cy="349055"/>
          </a:xfrm>
          <a:custGeom>
            <a:avLst/>
            <a:gdLst>
              <a:gd name="connsiteX0" fmla="*/ 0 w 5534022"/>
              <a:gd name="connsiteY0" fmla="*/ 1447800 h 1447800"/>
              <a:gd name="connsiteX1" fmla="*/ 361950 w 5534022"/>
              <a:gd name="connsiteY1" fmla="*/ 0 h 1447800"/>
              <a:gd name="connsiteX2" fmla="*/ 5534022 w 5534022"/>
              <a:gd name="connsiteY2" fmla="*/ 0 h 1447800"/>
              <a:gd name="connsiteX3" fmla="*/ 5172072 w 5534022"/>
              <a:gd name="connsiteY3" fmla="*/ 1447800 h 1447800"/>
              <a:gd name="connsiteX4" fmla="*/ 0 w 5534022"/>
              <a:gd name="connsiteY4" fmla="*/ 1447800 h 1447800"/>
              <a:gd name="connsiteX0" fmla="*/ 0 w 5200647"/>
              <a:gd name="connsiteY0" fmla="*/ 1447800 h 1447800"/>
              <a:gd name="connsiteX1" fmla="*/ 361950 w 5200647"/>
              <a:gd name="connsiteY1" fmla="*/ 0 h 1447800"/>
              <a:gd name="connsiteX2" fmla="*/ 5200647 w 5200647"/>
              <a:gd name="connsiteY2" fmla="*/ 9525 h 1447800"/>
              <a:gd name="connsiteX3" fmla="*/ 5172072 w 5200647"/>
              <a:gd name="connsiteY3" fmla="*/ 1447800 h 1447800"/>
              <a:gd name="connsiteX4" fmla="*/ 0 w 5200647"/>
              <a:gd name="connsiteY4" fmla="*/ 1447800 h 1447800"/>
              <a:gd name="connsiteX0" fmla="*/ 0 w 5201393"/>
              <a:gd name="connsiteY0" fmla="*/ 1447800 h 1447800"/>
              <a:gd name="connsiteX1" fmla="*/ 361950 w 5201393"/>
              <a:gd name="connsiteY1" fmla="*/ 0 h 1447800"/>
              <a:gd name="connsiteX2" fmla="*/ 5200647 w 5201393"/>
              <a:gd name="connsiteY2" fmla="*/ 9525 h 1447800"/>
              <a:gd name="connsiteX3" fmla="*/ 5201393 w 5201393"/>
              <a:gd name="connsiteY3" fmla="*/ 1442720 h 1447800"/>
              <a:gd name="connsiteX4" fmla="*/ 0 w 5201393"/>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393" h="1447800">
                <a:moveTo>
                  <a:pt x="0" y="1447800"/>
                </a:moveTo>
                <a:lnTo>
                  <a:pt x="361950" y="0"/>
                </a:lnTo>
                <a:lnTo>
                  <a:pt x="5200647" y="9525"/>
                </a:lnTo>
                <a:cubicBezTo>
                  <a:pt x="5200896" y="487257"/>
                  <a:pt x="5201144" y="964988"/>
                  <a:pt x="5201393" y="1442720"/>
                </a:cubicBezTo>
                <a:lnTo>
                  <a:pt x="0" y="1447800"/>
                </a:lnTo>
                <a:close/>
              </a:path>
            </a:pathLst>
          </a:custGeom>
          <a:solidFill>
            <a:srgbClr val="00B9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Parallellogram 7">
            <a:extLst>
              <a:ext uri="{FF2B5EF4-FFF2-40B4-BE49-F238E27FC236}">
                <a16:creationId xmlns:a16="http://schemas.microsoft.com/office/drawing/2014/main" id="{14E81EB0-80BA-C45E-36B6-581A26FF3BF3}"/>
              </a:ext>
            </a:extLst>
          </p:cNvPr>
          <p:cNvSpPr/>
          <p:nvPr userDrawn="1"/>
        </p:nvSpPr>
        <p:spPr>
          <a:xfrm rot="10800000">
            <a:off x="-19051" y="143657"/>
            <a:ext cx="8735694" cy="982347"/>
          </a:xfrm>
          <a:custGeom>
            <a:avLst/>
            <a:gdLst>
              <a:gd name="connsiteX0" fmla="*/ 0 w 7048500"/>
              <a:gd name="connsiteY0" fmla="*/ 1447799 h 1447799"/>
              <a:gd name="connsiteX1" fmla="*/ 361950 w 7048500"/>
              <a:gd name="connsiteY1" fmla="*/ 0 h 1447799"/>
              <a:gd name="connsiteX2" fmla="*/ 7048500 w 7048500"/>
              <a:gd name="connsiteY2" fmla="*/ 0 h 1447799"/>
              <a:gd name="connsiteX3" fmla="*/ 6686550 w 7048500"/>
              <a:gd name="connsiteY3" fmla="*/ 1447799 h 1447799"/>
              <a:gd name="connsiteX4" fmla="*/ 0 w 7048500"/>
              <a:gd name="connsiteY4" fmla="*/ 1447799 h 1447799"/>
              <a:gd name="connsiteX0" fmla="*/ 0 w 6724650"/>
              <a:gd name="connsiteY0" fmla="*/ 1447799 h 1447799"/>
              <a:gd name="connsiteX1" fmla="*/ 361950 w 6724650"/>
              <a:gd name="connsiteY1" fmla="*/ 0 h 1447799"/>
              <a:gd name="connsiteX2" fmla="*/ 6724650 w 6724650"/>
              <a:gd name="connsiteY2" fmla="*/ 38100 h 1447799"/>
              <a:gd name="connsiteX3" fmla="*/ 6686550 w 6724650"/>
              <a:gd name="connsiteY3" fmla="*/ 1447799 h 1447799"/>
              <a:gd name="connsiteX4" fmla="*/ 0 w 6724650"/>
              <a:gd name="connsiteY4" fmla="*/ 1447799 h 1447799"/>
              <a:gd name="connsiteX0" fmla="*/ 0 w 6736362"/>
              <a:gd name="connsiteY0" fmla="*/ 1447799 h 1447799"/>
              <a:gd name="connsiteX1" fmla="*/ 361950 w 6736362"/>
              <a:gd name="connsiteY1" fmla="*/ 0 h 1447799"/>
              <a:gd name="connsiteX2" fmla="*/ 6724650 w 6736362"/>
              <a:gd name="connsiteY2" fmla="*/ 38100 h 1447799"/>
              <a:gd name="connsiteX3" fmla="*/ 6736362 w 6736362"/>
              <a:gd name="connsiteY3" fmla="*/ 1447799 h 1447799"/>
              <a:gd name="connsiteX4" fmla="*/ 0 w 6736362"/>
              <a:gd name="connsiteY4" fmla="*/ 1447799 h 1447799"/>
              <a:gd name="connsiteX0" fmla="*/ 0 w 6736362"/>
              <a:gd name="connsiteY0" fmla="*/ 1447799 h 1457324"/>
              <a:gd name="connsiteX1" fmla="*/ 361950 w 6736362"/>
              <a:gd name="connsiteY1" fmla="*/ 0 h 1457324"/>
              <a:gd name="connsiteX2" fmla="*/ 6724650 w 6736362"/>
              <a:gd name="connsiteY2" fmla="*/ 38100 h 1457324"/>
              <a:gd name="connsiteX3" fmla="*/ 6736362 w 6736362"/>
              <a:gd name="connsiteY3" fmla="*/ 1457324 h 1457324"/>
              <a:gd name="connsiteX4" fmla="*/ 0 w 6736362"/>
              <a:gd name="connsiteY4" fmla="*/ 1447799 h 1457324"/>
              <a:gd name="connsiteX0" fmla="*/ 0 w 6724650"/>
              <a:gd name="connsiteY0" fmla="*/ 1447799 h 1466849"/>
              <a:gd name="connsiteX1" fmla="*/ 361950 w 6724650"/>
              <a:gd name="connsiteY1" fmla="*/ 0 h 1466849"/>
              <a:gd name="connsiteX2" fmla="*/ 6724650 w 6724650"/>
              <a:gd name="connsiteY2" fmla="*/ 38100 h 1466849"/>
              <a:gd name="connsiteX3" fmla="*/ 6716437 w 6724650"/>
              <a:gd name="connsiteY3" fmla="*/ 1466849 h 1466849"/>
              <a:gd name="connsiteX4" fmla="*/ 0 w 6724650"/>
              <a:gd name="connsiteY4" fmla="*/ 1447799 h 146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650" h="1466849">
                <a:moveTo>
                  <a:pt x="0" y="1447799"/>
                </a:moveTo>
                <a:lnTo>
                  <a:pt x="361950" y="0"/>
                </a:lnTo>
                <a:lnTo>
                  <a:pt x="6724650" y="38100"/>
                </a:lnTo>
                <a:cubicBezTo>
                  <a:pt x="6721912" y="514350"/>
                  <a:pt x="6719175" y="990599"/>
                  <a:pt x="6716437" y="1466849"/>
                </a:cubicBezTo>
                <a:lnTo>
                  <a:pt x="0" y="1447799"/>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6600"/>
              </a:solidFill>
            </a:endParaRPr>
          </a:p>
        </p:txBody>
      </p:sp>
      <p:sp>
        <p:nvSpPr>
          <p:cNvPr id="2" name="Titel 1">
            <a:extLst>
              <a:ext uri="{FF2B5EF4-FFF2-40B4-BE49-F238E27FC236}">
                <a16:creationId xmlns:a16="http://schemas.microsoft.com/office/drawing/2014/main" id="{53E535CE-E530-FC61-EB13-FA461F4612BA}"/>
              </a:ext>
            </a:extLst>
          </p:cNvPr>
          <p:cNvSpPr>
            <a:spLocks noGrp="1"/>
          </p:cNvSpPr>
          <p:nvPr>
            <p:ph type="title" hasCustomPrompt="1"/>
          </p:nvPr>
        </p:nvSpPr>
        <p:spPr>
          <a:xfrm>
            <a:off x="838200" y="143656"/>
            <a:ext cx="10515600" cy="982349"/>
          </a:xfrm>
        </p:spPr>
        <p:txBody>
          <a:bodyPr/>
          <a:lstStyle>
            <a:lvl1pPr>
              <a:defRPr b="1" i="1">
                <a:solidFill>
                  <a:schemeClr val="bg1"/>
                </a:solidFill>
                <a:latin typeface="Verdana" panose="020B0604030504040204" pitchFamily="34" charset="0"/>
                <a:ea typeface="Verdana" panose="020B0604030504040204" pitchFamily="34" charset="0"/>
              </a:defRPr>
            </a:lvl1pPr>
          </a:lstStyle>
          <a:p>
            <a:r>
              <a:rPr lang="nl-NL" dirty="0"/>
              <a:t>Vul hier de titel in</a:t>
            </a:r>
          </a:p>
        </p:txBody>
      </p:sp>
      <p:sp>
        <p:nvSpPr>
          <p:cNvPr id="3" name="Tijdelijke aanduiding voor inhoud 2">
            <a:extLst>
              <a:ext uri="{FF2B5EF4-FFF2-40B4-BE49-F238E27FC236}">
                <a16:creationId xmlns:a16="http://schemas.microsoft.com/office/drawing/2014/main" id="{38566D0A-5249-4A56-0E8A-1ED5054EF9FC}"/>
              </a:ext>
            </a:extLst>
          </p:cNvPr>
          <p:cNvSpPr>
            <a:spLocks noGrp="1"/>
          </p:cNvSpPr>
          <p:nvPr>
            <p:ph idx="1"/>
          </p:nvPr>
        </p:nvSpPr>
        <p:spPr>
          <a:xfrm>
            <a:off x="838200" y="1556084"/>
            <a:ext cx="10515600" cy="4476479"/>
          </a:xfrm>
        </p:spPr>
        <p:txBody>
          <a:bodyPr/>
          <a:lstStyle>
            <a:lvl1pPr>
              <a:defRPr>
                <a:solidFill>
                  <a:srgbClr val="183291"/>
                </a:solidFill>
                <a:latin typeface="Verdana" panose="020B0604030504040204" pitchFamily="34" charset="0"/>
                <a:ea typeface="Verdana" panose="020B0604030504040204" pitchFamily="34" charset="0"/>
              </a:defRPr>
            </a:lvl1pPr>
            <a:lvl2pPr>
              <a:defRPr>
                <a:solidFill>
                  <a:srgbClr val="183291"/>
                </a:solidFill>
                <a:latin typeface="Verdana" panose="020B0604030504040204" pitchFamily="34" charset="0"/>
                <a:ea typeface="Verdana" panose="020B0604030504040204" pitchFamily="34" charset="0"/>
              </a:defRPr>
            </a:lvl2pPr>
            <a:lvl3pPr>
              <a:defRPr>
                <a:solidFill>
                  <a:srgbClr val="183291"/>
                </a:solidFill>
                <a:latin typeface="Verdana" panose="020B0604030504040204" pitchFamily="34" charset="0"/>
                <a:ea typeface="Verdana" panose="020B0604030504040204" pitchFamily="34" charset="0"/>
              </a:defRPr>
            </a:lvl3pPr>
            <a:lvl4pPr>
              <a:defRPr>
                <a:solidFill>
                  <a:srgbClr val="183291"/>
                </a:solidFill>
                <a:latin typeface="Verdana" panose="020B0604030504040204" pitchFamily="34" charset="0"/>
                <a:ea typeface="Verdana" panose="020B0604030504040204" pitchFamily="34" charset="0"/>
              </a:defRPr>
            </a:lvl4pPr>
            <a:lvl5pPr>
              <a:defRPr>
                <a:solidFill>
                  <a:srgbClr val="183291"/>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1" name="Afbeelding 10" descr="Afbeelding met Graphics, logo, Lettertype, tekst&#10;&#10;Automatisch gegenereerde beschrijving">
            <a:extLst>
              <a:ext uri="{FF2B5EF4-FFF2-40B4-BE49-F238E27FC236}">
                <a16:creationId xmlns:a16="http://schemas.microsoft.com/office/drawing/2014/main" id="{ACDC2A3B-6D82-67AC-9E09-1C61AD66E2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89" t="19753" r="55717" b="21462"/>
          <a:stretch/>
        </p:blipFill>
        <p:spPr>
          <a:xfrm>
            <a:off x="11179277" y="45560"/>
            <a:ext cx="885402" cy="982347"/>
          </a:xfrm>
          <a:prstGeom prst="rect">
            <a:avLst/>
          </a:prstGeom>
        </p:spPr>
      </p:pic>
      <p:sp>
        <p:nvSpPr>
          <p:cNvPr id="12" name="Parallellogram 8">
            <a:extLst>
              <a:ext uri="{FF2B5EF4-FFF2-40B4-BE49-F238E27FC236}">
                <a16:creationId xmlns:a16="http://schemas.microsoft.com/office/drawing/2014/main" id="{A308F980-1DB2-FDBE-6B0C-C00D83D9299B}"/>
              </a:ext>
            </a:extLst>
          </p:cNvPr>
          <p:cNvSpPr/>
          <p:nvPr userDrawn="1"/>
        </p:nvSpPr>
        <p:spPr>
          <a:xfrm rot="10800000">
            <a:off x="10755104" y="5768538"/>
            <a:ext cx="2873791" cy="961620"/>
          </a:xfrm>
          <a:custGeom>
            <a:avLst/>
            <a:gdLst>
              <a:gd name="connsiteX0" fmla="*/ 0 w 5457823"/>
              <a:gd name="connsiteY0" fmla="*/ 1350961 h 1350961"/>
              <a:gd name="connsiteX1" fmla="*/ 337740 w 5457823"/>
              <a:gd name="connsiteY1" fmla="*/ 0 h 1350961"/>
              <a:gd name="connsiteX2" fmla="*/ 5457823 w 5457823"/>
              <a:gd name="connsiteY2" fmla="*/ 0 h 1350961"/>
              <a:gd name="connsiteX3" fmla="*/ 5120083 w 5457823"/>
              <a:gd name="connsiteY3" fmla="*/ 1350961 h 1350961"/>
              <a:gd name="connsiteX4" fmla="*/ 0 w 5457823"/>
              <a:gd name="connsiteY4" fmla="*/ 1350961 h 1350961"/>
              <a:gd name="connsiteX0" fmla="*/ 0 w 5457823"/>
              <a:gd name="connsiteY0" fmla="*/ 1350961 h 1350961"/>
              <a:gd name="connsiteX1" fmla="*/ 952420 w 5457823"/>
              <a:gd name="connsiteY1" fmla="*/ 5080 h 1350961"/>
              <a:gd name="connsiteX2" fmla="*/ 5457823 w 5457823"/>
              <a:gd name="connsiteY2" fmla="*/ 0 h 1350961"/>
              <a:gd name="connsiteX3" fmla="*/ 5120083 w 5457823"/>
              <a:gd name="connsiteY3" fmla="*/ 1350961 h 1350961"/>
              <a:gd name="connsiteX4" fmla="*/ 0 w 5457823"/>
              <a:gd name="connsiteY4" fmla="*/ 1350961 h 1350961"/>
              <a:gd name="connsiteX0" fmla="*/ 2620 w 4505403"/>
              <a:gd name="connsiteY0" fmla="*/ 1350961 h 1350961"/>
              <a:gd name="connsiteX1" fmla="*/ 0 w 4505403"/>
              <a:gd name="connsiteY1" fmla="*/ 5080 h 1350961"/>
              <a:gd name="connsiteX2" fmla="*/ 4505403 w 4505403"/>
              <a:gd name="connsiteY2" fmla="*/ 0 h 1350961"/>
              <a:gd name="connsiteX3" fmla="*/ 4167663 w 4505403"/>
              <a:gd name="connsiteY3" fmla="*/ 1350961 h 1350961"/>
              <a:gd name="connsiteX4" fmla="*/ 2620 w 4505403"/>
              <a:gd name="connsiteY4" fmla="*/ 1350961 h 1350961"/>
              <a:gd name="connsiteX0" fmla="*/ 2620 w 4505403"/>
              <a:gd name="connsiteY0" fmla="*/ 1350961 h 1366201"/>
              <a:gd name="connsiteX1" fmla="*/ 0 w 4505403"/>
              <a:gd name="connsiteY1" fmla="*/ 5080 h 1366201"/>
              <a:gd name="connsiteX2" fmla="*/ 4505403 w 4505403"/>
              <a:gd name="connsiteY2" fmla="*/ 0 h 1366201"/>
              <a:gd name="connsiteX3" fmla="*/ 4060983 w 4505403"/>
              <a:gd name="connsiteY3" fmla="*/ 1366201 h 1366201"/>
              <a:gd name="connsiteX4" fmla="*/ 2620 w 4505403"/>
              <a:gd name="connsiteY4" fmla="*/ 1350961 h 1366201"/>
              <a:gd name="connsiteX0" fmla="*/ 2620 w 4424381"/>
              <a:gd name="connsiteY0" fmla="*/ 1345881 h 1361121"/>
              <a:gd name="connsiteX1" fmla="*/ 0 w 4424381"/>
              <a:gd name="connsiteY1" fmla="*/ 0 h 1361121"/>
              <a:gd name="connsiteX2" fmla="*/ 4424381 w 4424381"/>
              <a:gd name="connsiteY2" fmla="*/ 11304 h 1361121"/>
              <a:gd name="connsiteX3" fmla="*/ 4060983 w 4424381"/>
              <a:gd name="connsiteY3" fmla="*/ 1361121 h 1361121"/>
              <a:gd name="connsiteX4" fmla="*/ 2620 w 4424381"/>
              <a:gd name="connsiteY4" fmla="*/ 1345881 h 1361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381" h="1361121">
                <a:moveTo>
                  <a:pt x="2620" y="1345881"/>
                </a:moveTo>
                <a:cubicBezTo>
                  <a:pt x="1747" y="897254"/>
                  <a:pt x="873" y="448627"/>
                  <a:pt x="0" y="0"/>
                </a:cubicBezTo>
                <a:lnTo>
                  <a:pt x="4424381" y="11304"/>
                </a:lnTo>
                <a:lnTo>
                  <a:pt x="4060983" y="1361121"/>
                </a:lnTo>
                <a:lnTo>
                  <a:pt x="2620" y="1345881"/>
                </a:lnTo>
                <a:close/>
              </a:path>
            </a:pathLst>
          </a:custGeom>
          <a:solidFill>
            <a:srgbClr val="18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183291"/>
              </a:solidFill>
            </a:endParaRPr>
          </a:p>
        </p:txBody>
      </p:sp>
    </p:spTree>
    <p:extLst>
      <p:ext uri="{BB962C8B-B14F-4D97-AF65-F5344CB8AC3E}">
        <p14:creationId xmlns:p14="http://schemas.microsoft.com/office/powerpoint/2010/main" val="68100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3" name="Parallellogram 8">
            <a:extLst>
              <a:ext uri="{FF2B5EF4-FFF2-40B4-BE49-F238E27FC236}">
                <a16:creationId xmlns:a16="http://schemas.microsoft.com/office/drawing/2014/main" id="{A1472130-8A8D-1DA1-0F41-FC34B5836502}"/>
              </a:ext>
            </a:extLst>
          </p:cNvPr>
          <p:cNvSpPr/>
          <p:nvPr userDrawn="1"/>
        </p:nvSpPr>
        <p:spPr>
          <a:xfrm rot="10800000">
            <a:off x="9318208" y="5752617"/>
            <a:ext cx="2873791" cy="961620"/>
          </a:xfrm>
          <a:custGeom>
            <a:avLst/>
            <a:gdLst>
              <a:gd name="connsiteX0" fmla="*/ 0 w 5457823"/>
              <a:gd name="connsiteY0" fmla="*/ 1350961 h 1350961"/>
              <a:gd name="connsiteX1" fmla="*/ 337740 w 5457823"/>
              <a:gd name="connsiteY1" fmla="*/ 0 h 1350961"/>
              <a:gd name="connsiteX2" fmla="*/ 5457823 w 5457823"/>
              <a:gd name="connsiteY2" fmla="*/ 0 h 1350961"/>
              <a:gd name="connsiteX3" fmla="*/ 5120083 w 5457823"/>
              <a:gd name="connsiteY3" fmla="*/ 1350961 h 1350961"/>
              <a:gd name="connsiteX4" fmla="*/ 0 w 5457823"/>
              <a:gd name="connsiteY4" fmla="*/ 1350961 h 1350961"/>
              <a:gd name="connsiteX0" fmla="*/ 0 w 5457823"/>
              <a:gd name="connsiteY0" fmla="*/ 1350961 h 1350961"/>
              <a:gd name="connsiteX1" fmla="*/ 952420 w 5457823"/>
              <a:gd name="connsiteY1" fmla="*/ 5080 h 1350961"/>
              <a:gd name="connsiteX2" fmla="*/ 5457823 w 5457823"/>
              <a:gd name="connsiteY2" fmla="*/ 0 h 1350961"/>
              <a:gd name="connsiteX3" fmla="*/ 5120083 w 5457823"/>
              <a:gd name="connsiteY3" fmla="*/ 1350961 h 1350961"/>
              <a:gd name="connsiteX4" fmla="*/ 0 w 5457823"/>
              <a:gd name="connsiteY4" fmla="*/ 1350961 h 1350961"/>
              <a:gd name="connsiteX0" fmla="*/ 2620 w 4505403"/>
              <a:gd name="connsiteY0" fmla="*/ 1350961 h 1350961"/>
              <a:gd name="connsiteX1" fmla="*/ 0 w 4505403"/>
              <a:gd name="connsiteY1" fmla="*/ 5080 h 1350961"/>
              <a:gd name="connsiteX2" fmla="*/ 4505403 w 4505403"/>
              <a:gd name="connsiteY2" fmla="*/ 0 h 1350961"/>
              <a:gd name="connsiteX3" fmla="*/ 4167663 w 4505403"/>
              <a:gd name="connsiteY3" fmla="*/ 1350961 h 1350961"/>
              <a:gd name="connsiteX4" fmla="*/ 2620 w 4505403"/>
              <a:gd name="connsiteY4" fmla="*/ 1350961 h 1350961"/>
              <a:gd name="connsiteX0" fmla="*/ 2620 w 4505403"/>
              <a:gd name="connsiteY0" fmla="*/ 1350961 h 1366201"/>
              <a:gd name="connsiteX1" fmla="*/ 0 w 4505403"/>
              <a:gd name="connsiteY1" fmla="*/ 5080 h 1366201"/>
              <a:gd name="connsiteX2" fmla="*/ 4505403 w 4505403"/>
              <a:gd name="connsiteY2" fmla="*/ 0 h 1366201"/>
              <a:gd name="connsiteX3" fmla="*/ 4060983 w 4505403"/>
              <a:gd name="connsiteY3" fmla="*/ 1366201 h 1366201"/>
              <a:gd name="connsiteX4" fmla="*/ 2620 w 4505403"/>
              <a:gd name="connsiteY4" fmla="*/ 1350961 h 1366201"/>
              <a:gd name="connsiteX0" fmla="*/ 2620 w 4424381"/>
              <a:gd name="connsiteY0" fmla="*/ 1345881 h 1361121"/>
              <a:gd name="connsiteX1" fmla="*/ 0 w 4424381"/>
              <a:gd name="connsiteY1" fmla="*/ 0 h 1361121"/>
              <a:gd name="connsiteX2" fmla="*/ 4424381 w 4424381"/>
              <a:gd name="connsiteY2" fmla="*/ 11304 h 1361121"/>
              <a:gd name="connsiteX3" fmla="*/ 4060983 w 4424381"/>
              <a:gd name="connsiteY3" fmla="*/ 1361121 h 1361121"/>
              <a:gd name="connsiteX4" fmla="*/ 2620 w 4424381"/>
              <a:gd name="connsiteY4" fmla="*/ 1345881 h 1361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381" h="1361121">
                <a:moveTo>
                  <a:pt x="2620" y="1345881"/>
                </a:moveTo>
                <a:cubicBezTo>
                  <a:pt x="1747" y="897254"/>
                  <a:pt x="873" y="448627"/>
                  <a:pt x="0" y="0"/>
                </a:cubicBezTo>
                <a:lnTo>
                  <a:pt x="4424381" y="11304"/>
                </a:lnTo>
                <a:lnTo>
                  <a:pt x="4060983" y="1361121"/>
                </a:lnTo>
                <a:lnTo>
                  <a:pt x="2620" y="1345881"/>
                </a:lnTo>
                <a:close/>
              </a:path>
            </a:pathLst>
          </a:custGeom>
          <a:solidFill>
            <a:srgbClr val="1832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descr="Afbeelding met Graphics, logo, Lettertype, tekst&#10;&#10;Automatisch gegenereerde beschrijving">
            <a:extLst>
              <a:ext uri="{FF2B5EF4-FFF2-40B4-BE49-F238E27FC236}">
                <a16:creationId xmlns:a16="http://schemas.microsoft.com/office/drawing/2014/main" id="{B37BFFB2-6457-BA02-0C1C-6266346A2F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89" t="19753" r="55717" b="21462"/>
          <a:stretch/>
        </p:blipFill>
        <p:spPr>
          <a:xfrm>
            <a:off x="11179277" y="45560"/>
            <a:ext cx="885402" cy="982347"/>
          </a:xfrm>
          <a:prstGeom prst="rect">
            <a:avLst/>
          </a:prstGeom>
        </p:spPr>
      </p:pic>
      <p:sp>
        <p:nvSpPr>
          <p:cNvPr id="9" name="Parallellogram 9">
            <a:extLst>
              <a:ext uri="{FF2B5EF4-FFF2-40B4-BE49-F238E27FC236}">
                <a16:creationId xmlns:a16="http://schemas.microsoft.com/office/drawing/2014/main" id="{1618D6C8-68C8-0A60-9762-013D9E2C7255}"/>
              </a:ext>
            </a:extLst>
          </p:cNvPr>
          <p:cNvSpPr/>
          <p:nvPr userDrawn="1"/>
        </p:nvSpPr>
        <p:spPr>
          <a:xfrm rot="10800000">
            <a:off x="-1" y="6130661"/>
            <a:ext cx="4073820" cy="681037"/>
          </a:xfrm>
          <a:custGeom>
            <a:avLst/>
            <a:gdLst>
              <a:gd name="connsiteX0" fmla="*/ 0 w 5534022"/>
              <a:gd name="connsiteY0" fmla="*/ 1447800 h 1447800"/>
              <a:gd name="connsiteX1" fmla="*/ 361950 w 5534022"/>
              <a:gd name="connsiteY1" fmla="*/ 0 h 1447800"/>
              <a:gd name="connsiteX2" fmla="*/ 5534022 w 5534022"/>
              <a:gd name="connsiteY2" fmla="*/ 0 h 1447800"/>
              <a:gd name="connsiteX3" fmla="*/ 5172072 w 5534022"/>
              <a:gd name="connsiteY3" fmla="*/ 1447800 h 1447800"/>
              <a:gd name="connsiteX4" fmla="*/ 0 w 5534022"/>
              <a:gd name="connsiteY4" fmla="*/ 1447800 h 1447800"/>
              <a:gd name="connsiteX0" fmla="*/ 0 w 5200647"/>
              <a:gd name="connsiteY0" fmla="*/ 1447800 h 1447800"/>
              <a:gd name="connsiteX1" fmla="*/ 361950 w 5200647"/>
              <a:gd name="connsiteY1" fmla="*/ 0 h 1447800"/>
              <a:gd name="connsiteX2" fmla="*/ 5200647 w 5200647"/>
              <a:gd name="connsiteY2" fmla="*/ 9525 h 1447800"/>
              <a:gd name="connsiteX3" fmla="*/ 5172072 w 5200647"/>
              <a:gd name="connsiteY3" fmla="*/ 1447800 h 1447800"/>
              <a:gd name="connsiteX4" fmla="*/ 0 w 5200647"/>
              <a:gd name="connsiteY4" fmla="*/ 1447800 h 1447800"/>
              <a:gd name="connsiteX0" fmla="*/ 0 w 5201393"/>
              <a:gd name="connsiteY0" fmla="*/ 1447800 h 1447800"/>
              <a:gd name="connsiteX1" fmla="*/ 361950 w 5201393"/>
              <a:gd name="connsiteY1" fmla="*/ 0 h 1447800"/>
              <a:gd name="connsiteX2" fmla="*/ 5200647 w 5201393"/>
              <a:gd name="connsiteY2" fmla="*/ 9525 h 1447800"/>
              <a:gd name="connsiteX3" fmla="*/ 5201393 w 5201393"/>
              <a:gd name="connsiteY3" fmla="*/ 1442720 h 1447800"/>
              <a:gd name="connsiteX4" fmla="*/ 0 w 5201393"/>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393" h="1447800">
                <a:moveTo>
                  <a:pt x="0" y="1447800"/>
                </a:moveTo>
                <a:lnTo>
                  <a:pt x="361950" y="0"/>
                </a:lnTo>
                <a:lnTo>
                  <a:pt x="5200647" y="9525"/>
                </a:lnTo>
                <a:cubicBezTo>
                  <a:pt x="5200896" y="487257"/>
                  <a:pt x="5201144" y="964988"/>
                  <a:pt x="5201393" y="1442720"/>
                </a:cubicBezTo>
                <a:lnTo>
                  <a:pt x="0" y="1447800"/>
                </a:lnTo>
                <a:close/>
              </a:path>
            </a:pathLst>
          </a:custGeom>
          <a:solidFill>
            <a:srgbClr val="00B9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Parallellogram 7">
            <a:extLst>
              <a:ext uri="{FF2B5EF4-FFF2-40B4-BE49-F238E27FC236}">
                <a16:creationId xmlns:a16="http://schemas.microsoft.com/office/drawing/2014/main" id="{F23D2066-E77A-DB0D-BB45-372B773C01D4}"/>
              </a:ext>
            </a:extLst>
          </p:cNvPr>
          <p:cNvSpPr/>
          <p:nvPr userDrawn="1"/>
        </p:nvSpPr>
        <p:spPr>
          <a:xfrm rot="10800000">
            <a:off x="-1" y="143657"/>
            <a:ext cx="8735694" cy="982347"/>
          </a:xfrm>
          <a:custGeom>
            <a:avLst/>
            <a:gdLst>
              <a:gd name="connsiteX0" fmla="*/ 0 w 7048500"/>
              <a:gd name="connsiteY0" fmla="*/ 1447799 h 1447799"/>
              <a:gd name="connsiteX1" fmla="*/ 361950 w 7048500"/>
              <a:gd name="connsiteY1" fmla="*/ 0 h 1447799"/>
              <a:gd name="connsiteX2" fmla="*/ 7048500 w 7048500"/>
              <a:gd name="connsiteY2" fmla="*/ 0 h 1447799"/>
              <a:gd name="connsiteX3" fmla="*/ 6686550 w 7048500"/>
              <a:gd name="connsiteY3" fmla="*/ 1447799 h 1447799"/>
              <a:gd name="connsiteX4" fmla="*/ 0 w 7048500"/>
              <a:gd name="connsiteY4" fmla="*/ 1447799 h 1447799"/>
              <a:gd name="connsiteX0" fmla="*/ 0 w 6724650"/>
              <a:gd name="connsiteY0" fmla="*/ 1447799 h 1447799"/>
              <a:gd name="connsiteX1" fmla="*/ 361950 w 6724650"/>
              <a:gd name="connsiteY1" fmla="*/ 0 h 1447799"/>
              <a:gd name="connsiteX2" fmla="*/ 6724650 w 6724650"/>
              <a:gd name="connsiteY2" fmla="*/ 38100 h 1447799"/>
              <a:gd name="connsiteX3" fmla="*/ 6686550 w 6724650"/>
              <a:gd name="connsiteY3" fmla="*/ 1447799 h 1447799"/>
              <a:gd name="connsiteX4" fmla="*/ 0 w 6724650"/>
              <a:gd name="connsiteY4" fmla="*/ 1447799 h 1447799"/>
              <a:gd name="connsiteX0" fmla="*/ 0 w 6736362"/>
              <a:gd name="connsiteY0" fmla="*/ 1447799 h 1447799"/>
              <a:gd name="connsiteX1" fmla="*/ 361950 w 6736362"/>
              <a:gd name="connsiteY1" fmla="*/ 0 h 1447799"/>
              <a:gd name="connsiteX2" fmla="*/ 6724650 w 6736362"/>
              <a:gd name="connsiteY2" fmla="*/ 38100 h 1447799"/>
              <a:gd name="connsiteX3" fmla="*/ 6736362 w 6736362"/>
              <a:gd name="connsiteY3" fmla="*/ 1447799 h 1447799"/>
              <a:gd name="connsiteX4" fmla="*/ 0 w 6736362"/>
              <a:gd name="connsiteY4" fmla="*/ 1447799 h 1447799"/>
              <a:gd name="connsiteX0" fmla="*/ 0 w 6736362"/>
              <a:gd name="connsiteY0" fmla="*/ 1447799 h 1457324"/>
              <a:gd name="connsiteX1" fmla="*/ 361950 w 6736362"/>
              <a:gd name="connsiteY1" fmla="*/ 0 h 1457324"/>
              <a:gd name="connsiteX2" fmla="*/ 6724650 w 6736362"/>
              <a:gd name="connsiteY2" fmla="*/ 38100 h 1457324"/>
              <a:gd name="connsiteX3" fmla="*/ 6736362 w 6736362"/>
              <a:gd name="connsiteY3" fmla="*/ 1457324 h 1457324"/>
              <a:gd name="connsiteX4" fmla="*/ 0 w 6736362"/>
              <a:gd name="connsiteY4" fmla="*/ 1447799 h 1457324"/>
              <a:gd name="connsiteX0" fmla="*/ 0 w 6724650"/>
              <a:gd name="connsiteY0" fmla="*/ 1447799 h 1466849"/>
              <a:gd name="connsiteX1" fmla="*/ 361950 w 6724650"/>
              <a:gd name="connsiteY1" fmla="*/ 0 h 1466849"/>
              <a:gd name="connsiteX2" fmla="*/ 6724650 w 6724650"/>
              <a:gd name="connsiteY2" fmla="*/ 38100 h 1466849"/>
              <a:gd name="connsiteX3" fmla="*/ 6716437 w 6724650"/>
              <a:gd name="connsiteY3" fmla="*/ 1466849 h 1466849"/>
              <a:gd name="connsiteX4" fmla="*/ 0 w 6724650"/>
              <a:gd name="connsiteY4" fmla="*/ 1447799 h 146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650" h="1466849">
                <a:moveTo>
                  <a:pt x="0" y="1447799"/>
                </a:moveTo>
                <a:lnTo>
                  <a:pt x="361950" y="0"/>
                </a:lnTo>
                <a:lnTo>
                  <a:pt x="6724650" y="38100"/>
                </a:lnTo>
                <a:cubicBezTo>
                  <a:pt x="6721912" y="514350"/>
                  <a:pt x="6719175" y="990599"/>
                  <a:pt x="6716437" y="1466849"/>
                </a:cubicBezTo>
                <a:lnTo>
                  <a:pt x="0" y="1447799"/>
                </a:lnTo>
                <a:close/>
              </a:path>
            </a:pathLst>
          </a:custGeom>
          <a:solidFill>
            <a:srgbClr val="FF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6B27FEA5-CC44-A55E-6931-ED97454E3B1D}"/>
              </a:ext>
            </a:extLst>
          </p:cNvPr>
          <p:cNvSpPr>
            <a:spLocks noGrp="1"/>
          </p:cNvSpPr>
          <p:nvPr>
            <p:ph type="title" hasCustomPrompt="1"/>
          </p:nvPr>
        </p:nvSpPr>
        <p:spPr>
          <a:xfrm>
            <a:off x="838200" y="175015"/>
            <a:ext cx="10515600" cy="982347"/>
          </a:xfrm>
        </p:spPr>
        <p:txBody>
          <a:bodyPr/>
          <a:lstStyle>
            <a:lvl1pPr>
              <a:defRPr b="1" i="1">
                <a:solidFill>
                  <a:schemeClr val="bg1"/>
                </a:solidFill>
                <a:latin typeface="Verdana" panose="020B0604030504040204" pitchFamily="34" charset="0"/>
                <a:ea typeface="Verdana" panose="020B0604030504040204" pitchFamily="34" charset="0"/>
              </a:defRPr>
            </a:lvl1pPr>
          </a:lstStyle>
          <a:p>
            <a:r>
              <a:rPr lang="nl-NL" dirty="0"/>
              <a:t>Vul hier de titel in</a:t>
            </a:r>
          </a:p>
        </p:txBody>
      </p:sp>
      <p:sp>
        <p:nvSpPr>
          <p:cNvPr id="3" name="Tijdelijke aanduiding voor inhoud 2">
            <a:extLst>
              <a:ext uri="{FF2B5EF4-FFF2-40B4-BE49-F238E27FC236}">
                <a16:creationId xmlns:a16="http://schemas.microsoft.com/office/drawing/2014/main" id="{639556AE-4324-0FC1-3CFB-EBCC289520F5}"/>
              </a:ext>
            </a:extLst>
          </p:cNvPr>
          <p:cNvSpPr>
            <a:spLocks noGrp="1"/>
          </p:cNvSpPr>
          <p:nvPr>
            <p:ph sz="half" idx="1"/>
          </p:nvPr>
        </p:nvSpPr>
        <p:spPr>
          <a:xfrm>
            <a:off x="838200" y="1556085"/>
            <a:ext cx="5181600" cy="4351338"/>
          </a:xfrm>
        </p:spPr>
        <p:txBody>
          <a:bodyPr/>
          <a:lstStyle>
            <a:lvl1pPr>
              <a:defRPr>
                <a:solidFill>
                  <a:srgbClr val="183291"/>
                </a:solidFill>
                <a:latin typeface="Verdana" panose="020B0604030504040204" pitchFamily="34" charset="0"/>
                <a:ea typeface="Verdana" panose="020B0604030504040204" pitchFamily="34" charset="0"/>
              </a:defRPr>
            </a:lvl1pPr>
            <a:lvl2pPr>
              <a:defRPr>
                <a:solidFill>
                  <a:srgbClr val="183291"/>
                </a:solidFill>
                <a:latin typeface="Verdana" panose="020B0604030504040204" pitchFamily="34" charset="0"/>
                <a:ea typeface="Verdana" panose="020B0604030504040204" pitchFamily="34" charset="0"/>
              </a:defRPr>
            </a:lvl2pPr>
            <a:lvl3pPr>
              <a:defRPr>
                <a:solidFill>
                  <a:srgbClr val="183291"/>
                </a:solidFill>
                <a:latin typeface="Verdana" panose="020B0604030504040204" pitchFamily="34" charset="0"/>
                <a:ea typeface="Verdana" panose="020B0604030504040204" pitchFamily="34" charset="0"/>
              </a:defRPr>
            </a:lvl3pPr>
            <a:lvl4pPr>
              <a:defRPr>
                <a:solidFill>
                  <a:srgbClr val="183291"/>
                </a:solidFill>
                <a:latin typeface="Verdana" panose="020B0604030504040204" pitchFamily="34" charset="0"/>
                <a:ea typeface="Verdana" panose="020B0604030504040204" pitchFamily="34" charset="0"/>
              </a:defRPr>
            </a:lvl4pPr>
            <a:lvl5pPr>
              <a:defRPr>
                <a:solidFill>
                  <a:srgbClr val="183291"/>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6D38451C-02BD-5A9E-209F-74F9FE515E16}"/>
              </a:ext>
            </a:extLst>
          </p:cNvPr>
          <p:cNvSpPr>
            <a:spLocks noGrp="1"/>
          </p:cNvSpPr>
          <p:nvPr>
            <p:ph sz="half" idx="2"/>
          </p:nvPr>
        </p:nvSpPr>
        <p:spPr>
          <a:xfrm>
            <a:off x="6172200" y="1556085"/>
            <a:ext cx="5181600" cy="4351338"/>
          </a:xfrm>
        </p:spPr>
        <p:txBody>
          <a:bodyPr/>
          <a:lstStyle>
            <a:lvl1pPr>
              <a:defRPr>
                <a:solidFill>
                  <a:srgbClr val="183291"/>
                </a:solidFill>
                <a:latin typeface="Verdana" panose="020B0604030504040204" pitchFamily="34" charset="0"/>
                <a:ea typeface="Verdana" panose="020B0604030504040204" pitchFamily="34" charset="0"/>
              </a:defRPr>
            </a:lvl1pPr>
            <a:lvl2pPr>
              <a:defRPr>
                <a:solidFill>
                  <a:srgbClr val="183291"/>
                </a:solidFill>
                <a:latin typeface="Verdana" panose="020B0604030504040204" pitchFamily="34" charset="0"/>
                <a:ea typeface="Verdana" panose="020B0604030504040204" pitchFamily="34" charset="0"/>
              </a:defRPr>
            </a:lvl2pPr>
            <a:lvl3pPr>
              <a:defRPr>
                <a:solidFill>
                  <a:srgbClr val="183291"/>
                </a:solidFill>
                <a:latin typeface="Verdana" panose="020B0604030504040204" pitchFamily="34" charset="0"/>
                <a:ea typeface="Verdana" panose="020B0604030504040204" pitchFamily="34" charset="0"/>
              </a:defRPr>
            </a:lvl3pPr>
            <a:lvl4pPr>
              <a:defRPr>
                <a:solidFill>
                  <a:srgbClr val="183291"/>
                </a:solidFill>
                <a:latin typeface="Verdana" panose="020B0604030504040204" pitchFamily="34" charset="0"/>
                <a:ea typeface="Verdana" panose="020B0604030504040204" pitchFamily="34" charset="0"/>
              </a:defRPr>
            </a:lvl4pPr>
            <a:lvl5pPr>
              <a:defRPr>
                <a:solidFill>
                  <a:srgbClr val="183291"/>
                </a:solidFill>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25063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Parallellogram 8">
            <a:extLst>
              <a:ext uri="{FF2B5EF4-FFF2-40B4-BE49-F238E27FC236}">
                <a16:creationId xmlns:a16="http://schemas.microsoft.com/office/drawing/2014/main" id="{34A3111B-C0C6-296C-C188-5A00605EFC81}"/>
              </a:ext>
            </a:extLst>
          </p:cNvPr>
          <p:cNvSpPr/>
          <p:nvPr userDrawn="1"/>
        </p:nvSpPr>
        <p:spPr>
          <a:xfrm rot="10800000">
            <a:off x="9318208" y="5752617"/>
            <a:ext cx="2873791" cy="961620"/>
          </a:xfrm>
          <a:custGeom>
            <a:avLst/>
            <a:gdLst>
              <a:gd name="connsiteX0" fmla="*/ 0 w 5457823"/>
              <a:gd name="connsiteY0" fmla="*/ 1350961 h 1350961"/>
              <a:gd name="connsiteX1" fmla="*/ 337740 w 5457823"/>
              <a:gd name="connsiteY1" fmla="*/ 0 h 1350961"/>
              <a:gd name="connsiteX2" fmla="*/ 5457823 w 5457823"/>
              <a:gd name="connsiteY2" fmla="*/ 0 h 1350961"/>
              <a:gd name="connsiteX3" fmla="*/ 5120083 w 5457823"/>
              <a:gd name="connsiteY3" fmla="*/ 1350961 h 1350961"/>
              <a:gd name="connsiteX4" fmla="*/ 0 w 5457823"/>
              <a:gd name="connsiteY4" fmla="*/ 1350961 h 1350961"/>
              <a:gd name="connsiteX0" fmla="*/ 0 w 5457823"/>
              <a:gd name="connsiteY0" fmla="*/ 1350961 h 1350961"/>
              <a:gd name="connsiteX1" fmla="*/ 952420 w 5457823"/>
              <a:gd name="connsiteY1" fmla="*/ 5080 h 1350961"/>
              <a:gd name="connsiteX2" fmla="*/ 5457823 w 5457823"/>
              <a:gd name="connsiteY2" fmla="*/ 0 h 1350961"/>
              <a:gd name="connsiteX3" fmla="*/ 5120083 w 5457823"/>
              <a:gd name="connsiteY3" fmla="*/ 1350961 h 1350961"/>
              <a:gd name="connsiteX4" fmla="*/ 0 w 5457823"/>
              <a:gd name="connsiteY4" fmla="*/ 1350961 h 1350961"/>
              <a:gd name="connsiteX0" fmla="*/ 2620 w 4505403"/>
              <a:gd name="connsiteY0" fmla="*/ 1350961 h 1350961"/>
              <a:gd name="connsiteX1" fmla="*/ 0 w 4505403"/>
              <a:gd name="connsiteY1" fmla="*/ 5080 h 1350961"/>
              <a:gd name="connsiteX2" fmla="*/ 4505403 w 4505403"/>
              <a:gd name="connsiteY2" fmla="*/ 0 h 1350961"/>
              <a:gd name="connsiteX3" fmla="*/ 4167663 w 4505403"/>
              <a:gd name="connsiteY3" fmla="*/ 1350961 h 1350961"/>
              <a:gd name="connsiteX4" fmla="*/ 2620 w 4505403"/>
              <a:gd name="connsiteY4" fmla="*/ 1350961 h 1350961"/>
              <a:gd name="connsiteX0" fmla="*/ 2620 w 4505403"/>
              <a:gd name="connsiteY0" fmla="*/ 1350961 h 1366201"/>
              <a:gd name="connsiteX1" fmla="*/ 0 w 4505403"/>
              <a:gd name="connsiteY1" fmla="*/ 5080 h 1366201"/>
              <a:gd name="connsiteX2" fmla="*/ 4505403 w 4505403"/>
              <a:gd name="connsiteY2" fmla="*/ 0 h 1366201"/>
              <a:gd name="connsiteX3" fmla="*/ 4060983 w 4505403"/>
              <a:gd name="connsiteY3" fmla="*/ 1366201 h 1366201"/>
              <a:gd name="connsiteX4" fmla="*/ 2620 w 4505403"/>
              <a:gd name="connsiteY4" fmla="*/ 1350961 h 1366201"/>
              <a:gd name="connsiteX0" fmla="*/ 2620 w 4424381"/>
              <a:gd name="connsiteY0" fmla="*/ 1345881 h 1361121"/>
              <a:gd name="connsiteX1" fmla="*/ 0 w 4424381"/>
              <a:gd name="connsiteY1" fmla="*/ 0 h 1361121"/>
              <a:gd name="connsiteX2" fmla="*/ 4424381 w 4424381"/>
              <a:gd name="connsiteY2" fmla="*/ 11304 h 1361121"/>
              <a:gd name="connsiteX3" fmla="*/ 4060983 w 4424381"/>
              <a:gd name="connsiteY3" fmla="*/ 1361121 h 1361121"/>
              <a:gd name="connsiteX4" fmla="*/ 2620 w 4424381"/>
              <a:gd name="connsiteY4" fmla="*/ 1345881 h 1361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381" h="1361121">
                <a:moveTo>
                  <a:pt x="2620" y="1345881"/>
                </a:moveTo>
                <a:cubicBezTo>
                  <a:pt x="1747" y="897254"/>
                  <a:pt x="873" y="448627"/>
                  <a:pt x="0" y="0"/>
                </a:cubicBezTo>
                <a:lnTo>
                  <a:pt x="4424381" y="11304"/>
                </a:lnTo>
                <a:lnTo>
                  <a:pt x="4060983" y="1361121"/>
                </a:lnTo>
                <a:lnTo>
                  <a:pt x="2620" y="1345881"/>
                </a:lnTo>
                <a:close/>
              </a:path>
            </a:pathLst>
          </a:custGeom>
          <a:solidFill>
            <a:srgbClr val="1832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 name="Afbeelding 6" descr="Afbeelding met Graphics, logo, Lettertype, tekst&#10;&#10;Automatisch gegenereerde beschrijving">
            <a:extLst>
              <a:ext uri="{FF2B5EF4-FFF2-40B4-BE49-F238E27FC236}">
                <a16:creationId xmlns:a16="http://schemas.microsoft.com/office/drawing/2014/main" id="{864E4170-651C-B10B-2E8A-522292D99A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89" t="19753" r="55717" b="21462"/>
          <a:stretch/>
        </p:blipFill>
        <p:spPr>
          <a:xfrm>
            <a:off x="11179277" y="45560"/>
            <a:ext cx="885402" cy="982347"/>
          </a:xfrm>
          <a:prstGeom prst="rect">
            <a:avLst/>
          </a:prstGeom>
        </p:spPr>
      </p:pic>
      <p:sp>
        <p:nvSpPr>
          <p:cNvPr id="6" name="Parallellogram 7">
            <a:extLst>
              <a:ext uri="{FF2B5EF4-FFF2-40B4-BE49-F238E27FC236}">
                <a16:creationId xmlns:a16="http://schemas.microsoft.com/office/drawing/2014/main" id="{EC28176A-C6B2-C9E4-A446-361E8D6D481B}"/>
              </a:ext>
            </a:extLst>
          </p:cNvPr>
          <p:cNvSpPr/>
          <p:nvPr userDrawn="1"/>
        </p:nvSpPr>
        <p:spPr>
          <a:xfrm rot="10800000">
            <a:off x="-1" y="143657"/>
            <a:ext cx="8735694" cy="982347"/>
          </a:xfrm>
          <a:custGeom>
            <a:avLst/>
            <a:gdLst>
              <a:gd name="connsiteX0" fmla="*/ 0 w 7048500"/>
              <a:gd name="connsiteY0" fmla="*/ 1447799 h 1447799"/>
              <a:gd name="connsiteX1" fmla="*/ 361950 w 7048500"/>
              <a:gd name="connsiteY1" fmla="*/ 0 h 1447799"/>
              <a:gd name="connsiteX2" fmla="*/ 7048500 w 7048500"/>
              <a:gd name="connsiteY2" fmla="*/ 0 h 1447799"/>
              <a:gd name="connsiteX3" fmla="*/ 6686550 w 7048500"/>
              <a:gd name="connsiteY3" fmla="*/ 1447799 h 1447799"/>
              <a:gd name="connsiteX4" fmla="*/ 0 w 7048500"/>
              <a:gd name="connsiteY4" fmla="*/ 1447799 h 1447799"/>
              <a:gd name="connsiteX0" fmla="*/ 0 w 6724650"/>
              <a:gd name="connsiteY0" fmla="*/ 1447799 h 1447799"/>
              <a:gd name="connsiteX1" fmla="*/ 361950 w 6724650"/>
              <a:gd name="connsiteY1" fmla="*/ 0 h 1447799"/>
              <a:gd name="connsiteX2" fmla="*/ 6724650 w 6724650"/>
              <a:gd name="connsiteY2" fmla="*/ 38100 h 1447799"/>
              <a:gd name="connsiteX3" fmla="*/ 6686550 w 6724650"/>
              <a:gd name="connsiteY3" fmla="*/ 1447799 h 1447799"/>
              <a:gd name="connsiteX4" fmla="*/ 0 w 6724650"/>
              <a:gd name="connsiteY4" fmla="*/ 1447799 h 1447799"/>
              <a:gd name="connsiteX0" fmla="*/ 0 w 6736362"/>
              <a:gd name="connsiteY0" fmla="*/ 1447799 h 1447799"/>
              <a:gd name="connsiteX1" fmla="*/ 361950 w 6736362"/>
              <a:gd name="connsiteY1" fmla="*/ 0 h 1447799"/>
              <a:gd name="connsiteX2" fmla="*/ 6724650 w 6736362"/>
              <a:gd name="connsiteY2" fmla="*/ 38100 h 1447799"/>
              <a:gd name="connsiteX3" fmla="*/ 6736362 w 6736362"/>
              <a:gd name="connsiteY3" fmla="*/ 1447799 h 1447799"/>
              <a:gd name="connsiteX4" fmla="*/ 0 w 6736362"/>
              <a:gd name="connsiteY4" fmla="*/ 1447799 h 1447799"/>
              <a:gd name="connsiteX0" fmla="*/ 0 w 6736362"/>
              <a:gd name="connsiteY0" fmla="*/ 1447799 h 1457324"/>
              <a:gd name="connsiteX1" fmla="*/ 361950 w 6736362"/>
              <a:gd name="connsiteY1" fmla="*/ 0 h 1457324"/>
              <a:gd name="connsiteX2" fmla="*/ 6724650 w 6736362"/>
              <a:gd name="connsiteY2" fmla="*/ 38100 h 1457324"/>
              <a:gd name="connsiteX3" fmla="*/ 6736362 w 6736362"/>
              <a:gd name="connsiteY3" fmla="*/ 1457324 h 1457324"/>
              <a:gd name="connsiteX4" fmla="*/ 0 w 6736362"/>
              <a:gd name="connsiteY4" fmla="*/ 1447799 h 1457324"/>
              <a:gd name="connsiteX0" fmla="*/ 0 w 6724650"/>
              <a:gd name="connsiteY0" fmla="*/ 1447799 h 1466849"/>
              <a:gd name="connsiteX1" fmla="*/ 361950 w 6724650"/>
              <a:gd name="connsiteY1" fmla="*/ 0 h 1466849"/>
              <a:gd name="connsiteX2" fmla="*/ 6724650 w 6724650"/>
              <a:gd name="connsiteY2" fmla="*/ 38100 h 1466849"/>
              <a:gd name="connsiteX3" fmla="*/ 6716437 w 6724650"/>
              <a:gd name="connsiteY3" fmla="*/ 1466849 h 1466849"/>
              <a:gd name="connsiteX4" fmla="*/ 0 w 6724650"/>
              <a:gd name="connsiteY4" fmla="*/ 1447799 h 146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650" h="1466849">
                <a:moveTo>
                  <a:pt x="0" y="1447799"/>
                </a:moveTo>
                <a:lnTo>
                  <a:pt x="361950" y="0"/>
                </a:lnTo>
                <a:lnTo>
                  <a:pt x="6724650" y="38100"/>
                </a:lnTo>
                <a:cubicBezTo>
                  <a:pt x="6721912" y="514350"/>
                  <a:pt x="6719175" y="990599"/>
                  <a:pt x="6716437" y="1466849"/>
                </a:cubicBezTo>
                <a:lnTo>
                  <a:pt x="0" y="1447799"/>
                </a:lnTo>
                <a:close/>
              </a:path>
            </a:pathLst>
          </a:custGeom>
          <a:solidFill>
            <a:srgbClr val="FF66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Parallellogram 9">
            <a:extLst>
              <a:ext uri="{FF2B5EF4-FFF2-40B4-BE49-F238E27FC236}">
                <a16:creationId xmlns:a16="http://schemas.microsoft.com/office/drawing/2014/main" id="{0CB96249-FD9A-1F57-D1FC-37C4129BDFA5}"/>
              </a:ext>
            </a:extLst>
          </p:cNvPr>
          <p:cNvSpPr/>
          <p:nvPr userDrawn="1"/>
        </p:nvSpPr>
        <p:spPr>
          <a:xfrm rot="10800000">
            <a:off x="-1" y="6130661"/>
            <a:ext cx="4073820" cy="681037"/>
          </a:xfrm>
          <a:custGeom>
            <a:avLst/>
            <a:gdLst>
              <a:gd name="connsiteX0" fmla="*/ 0 w 5534022"/>
              <a:gd name="connsiteY0" fmla="*/ 1447800 h 1447800"/>
              <a:gd name="connsiteX1" fmla="*/ 361950 w 5534022"/>
              <a:gd name="connsiteY1" fmla="*/ 0 h 1447800"/>
              <a:gd name="connsiteX2" fmla="*/ 5534022 w 5534022"/>
              <a:gd name="connsiteY2" fmla="*/ 0 h 1447800"/>
              <a:gd name="connsiteX3" fmla="*/ 5172072 w 5534022"/>
              <a:gd name="connsiteY3" fmla="*/ 1447800 h 1447800"/>
              <a:gd name="connsiteX4" fmla="*/ 0 w 5534022"/>
              <a:gd name="connsiteY4" fmla="*/ 1447800 h 1447800"/>
              <a:gd name="connsiteX0" fmla="*/ 0 w 5200647"/>
              <a:gd name="connsiteY0" fmla="*/ 1447800 h 1447800"/>
              <a:gd name="connsiteX1" fmla="*/ 361950 w 5200647"/>
              <a:gd name="connsiteY1" fmla="*/ 0 h 1447800"/>
              <a:gd name="connsiteX2" fmla="*/ 5200647 w 5200647"/>
              <a:gd name="connsiteY2" fmla="*/ 9525 h 1447800"/>
              <a:gd name="connsiteX3" fmla="*/ 5172072 w 5200647"/>
              <a:gd name="connsiteY3" fmla="*/ 1447800 h 1447800"/>
              <a:gd name="connsiteX4" fmla="*/ 0 w 5200647"/>
              <a:gd name="connsiteY4" fmla="*/ 1447800 h 1447800"/>
              <a:gd name="connsiteX0" fmla="*/ 0 w 5201393"/>
              <a:gd name="connsiteY0" fmla="*/ 1447800 h 1447800"/>
              <a:gd name="connsiteX1" fmla="*/ 361950 w 5201393"/>
              <a:gd name="connsiteY1" fmla="*/ 0 h 1447800"/>
              <a:gd name="connsiteX2" fmla="*/ 5200647 w 5201393"/>
              <a:gd name="connsiteY2" fmla="*/ 9525 h 1447800"/>
              <a:gd name="connsiteX3" fmla="*/ 5201393 w 5201393"/>
              <a:gd name="connsiteY3" fmla="*/ 1442720 h 1447800"/>
              <a:gd name="connsiteX4" fmla="*/ 0 w 5201393"/>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393" h="1447800">
                <a:moveTo>
                  <a:pt x="0" y="1447800"/>
                </a:moveTo>
                <a:lnTo>
                  <a:pt x="361950" y="0"/>
                </a:lnTo>
                <a:lnTo>
                  <a:pt x="5200647" y="9525"/>
                </a:lnTo>
                <a:cubicBezTo>
                  <a:pt x="5200896" y="487257"/>
                  <a:pt x="5201144" y="964988"/>
                  <a:pt x="5201393" y="1442720"/>
                </a:cubicBezTo>
                <a:lnTo>
                  <a:pt x="0" y="1447800"/>
                </a:lnTo>
                <a:close/>
              </a:path>
            </a:pathLst>
          </a:custGeom>
          <a:solidFill>
            <a:srgbClr val="00B9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907B70F-1DC9-4BA4-8A8A-14C86DA8FC21}"/>
              </a:ext>
            </a:extLst>
          </p:cNvPr>
          <p:cNvSpPr>
            <a:spLocks noGrp="1"/>
          </p:cNvSpPr>
          <p:nvPr>
            <p:ph type="title" hasCustomPrompt="1"/>
          </p:nvPr>
        </p:nvSpPr>
        <p:spPr>
          <a:xfrm>
            <a:off x="838200" y="143657"/>
            <a:ext cx="10515600" cy="961622"/>
          </a:xfrm>
        </p:spPr>
        <p:txBody>
          <a:bodyPr/>
          <a:lstStyle>
            <a:lvl1pPr>
              <a:defRPr b="1" i="1">
                <a:solidFill>
                  <a:schemeClr val="bg1"/>
                </a:solidFill>
                <a:latin typeface="Verdana" panose="020B0604030504040204" pitchFamily="34" charset="0"/>
                <a:ea typeface="Verdana" panose="020B0604030504040204" pitchFamily="34" charset="0"/>
              </a:defRPr>
            </a:lvl1pPr>
          </a:lstStyle>
          <a:p>
            <a:r>
              <a:rPr lang="nl-NL" dirty="0"/>
              <a:t>Vul hier de titel in</a:t>
            </a:r>
          </a:p>
        </p:txBody>
      </p:sp>
    </p:spTree>
    <p:extLst>
      <p:ext uri="{BB962C8B-B14F-4D97-AF65-F5344CB8AC3E}">
        <p14:creationId xmlns:p14="http://schemas.microsoft.com/office/powerpoint/2010/main" val="96179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10EE328-5FB1-00B5-58B1-B5B378C21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FF3D09B2-B586-3E6F-8BF8-4B5B74733A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1E2C9CB-B71D-6741-30DD-6CB227722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D499C-A789-40DC-A8DB-557C9FC7DF54}" type="datetimeFigureOut">
              <a:rPr lang="nl-NL" smtClean="0"/>
              <a:t>6-2-2024</a:t>
            </a:fld>
            <a:endParaRPr lang="nl-NL"/>
          </a:p>
        </p:txBody>
      </p:sp>
      <p:sp>
        <p:nvSpPr>
          <p:cNvPr id="5" name="Tijdelijke aanduiding voor voettekst 4">
            <a:extLst>
              <a:ext uri="{FF2B5EF4-FFF2-40B4-BE49-F238E27FC236}">
                <a16:creationId xmlns:a16="http://schemas.microsoft.com/office/drawing/2014/main" id="{CAC1641E-39BB-ECC6-34BB-AC56B229C2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3F2C909-D891-4F66-7091-EEE967E01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1A7C7-1D43-4E93-A4E0-AEBA7FF6FDCF}" type="slidenum">
              <a:rPr lang="nl-NL" smtClean="0"/>
              <a:t>‹nr.›</a:t>
            </a:fld>
            <a:endParaRPr lang="nl-NL"/>
          </a:p>
        </p:txBody>
      </p:sp>
    </p:spTree>
    <p:extLst>
      <p:ext uri="{BB962C8B-B14F-4D97-AF65-F5344CB8AC3E}">
        <p14:creationId xmlns:p14="http://schemas.microsoft.com/office/powerpoint/2010/main" val="386695714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57" r:id="rId4"/>
    <p:sldLayoutId id="2147483650" r:id="rId5"/>
    <p:sldLayoutId id="2147483652" r:id="rId6"/>
    <p:sldLayoutId id="2147483654" r:id="rId7"/>
  </p:sldLayoutIdLst>
  <p:txStyles>
    <p:titleStyle>
      <a:lvl1pPr algn="l" defTabSz="914400" rtl="0" eaLnBrk="1" latinLnBrk="0" hangingPunct="1">
        <a:lnSpc>
          <a:spcPct val="90000"/>
        </a:lnSpc>
        <a:spcBef>
          <a:spcPct val="0"/>
        </a:spcBef>
        <a:buNone/>
        <a:defRPr sz="4400" b="1" i="1" kern="1200">
          <a:solidFill>
            <a:schemeClr val="bg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29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29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29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29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29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p-knzb-corporate-production.s3-eu-west-1.amazonaws.com/Sportvisie/Jeugdsportvisie/Reflectietool-Jeugdtrainers-digitaal-invulbaar.pdf" TargetMode="External"/><Relationship Id="rId2" Type="http://schemas.openxmlformats.org/officeDocument/2006/relationships/hyperlink" Target="https://www.knzb.nl/kennisartikelen/e-introductie" TargetMode="External"/><Relationship Id="rId1" Type="http://schemas.openxmlformats.org/officeDocument/2006/relationships/slideLayout" Target="../slideLayouts/slideLayout2.xml"/><Relationship Id="rId4" Type="http://schemas.openxmlformats.org/officeDocument/2006/relationships/hyperlink" Target="http://www.knzb.nl/jeugdspor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RcFsdvhnFr4?feature=oembed"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9B759-D7A2-D012-E6C9-1C35C9F1384D}"/>
              </a:ext>
            </a:extLst>
          </p:cNvPr>
          <p:cNvSpPr>
            <a:spLocks noGrp="1"/>
          </p:cNvSpPr>
          <p:nvPr>
            <p:ph type="ctrTitle"/>
          </p:nvPr>
        </p:nvSpPr>
        <p:spPr/>
        <p:txBody>
          <a:bodyPr/>
          <a:lstStyle/>
          <a:p>
            <a:r>
              <a:rPr lang="nl-NL" dirty="0"/>
              <a:t>Jeugdsport</a:t>
            </a:r>
          </a:p>
        </p:txBody>
      </p:sp>
      <p:sp>
        <p:nvSpPr>
          <p:cNvPr id="3" name="Ondertitel 2">
            <a:extLst>
              <a:ext uri="{FF2B5EF4-FFF2-40B4-BE49-F238E27FC236}">
                <a16:creationId xmlns:a16="http://schemas.microsoft.com/office/drawing/2014/main" id="{AC8930B8-1F1F-C4A2-30BF-315053B94A12}"/>
              </a:ext>
            </a:extLst>
          </p:cNvPr>
          <p:cNvSpPr>
            <a:spLocks noGrp="1"/>
          </p:cNvSpPr>
          <p:nvPr>
            <p:ph type="subTitle" idx="1"/>
          </p:nvPr>
        </p:nvSpPr>
        <p:spPr>
          <a:xfrm>
            <a:off x="1524000" y="2054484"/>
            <a:ext cx="9144000" cy="2910958"/>
          </a:xfrm>
        </p:spPr>
        <p:txBody>
          <a:bodyPr>
            <a:normAutofit/>
          </a:bodyPr>
          <a:lstStyle/>
          <a:p>
            <a:pPr>
              <a:spcAft>
                <a:spcPts val="600"/>
              </a:spcAft>
            </a:pPr>
            <a:r>
              <a:rPr lang="nl-NL" dirty="0"/>
              <a:t>Laten we het eens hebben over…</a:t>
            </a:r>
          </a:p>
          <a:p>
            <a:pPr>
              <a:spcAft>
                <a:spcPts val="600"/>
              </a:spcAft>
            </a:pPr>
            <a:endParaRPr lang="nl-NL" dirty="0"/>
          </a:p>
          <a:p>
            <a:pPr>
              <a:spcAft>
                <a:spcPts val="600"/>
              </a:spcAft>
            </a:pPr>
            <a:endParaRPr lang="nl-NL" dirty="0"/>
          </a:p>
          <a:p>
            <a:pPr>
              <a:spcAft>
                <a:spcPts val="600"/>
              </a:spcAft>
            </a:pPr>
            <a:r>
              <a:rPr lang="nl-NL" dirty="0">
                <a:highlight>
                  <a:srgbClr val="FFFF00"/>
                </a:highlight>
              </a:rPr>
              <a:t>&lt;verenigingsnaam -logo&gt;</a:t>
            </a:r>
          </a:p>
        </p:txBody>
      </p:sp>
      <p:sp>
        <p:nvSpPr>
          <p:cNvPr id="5" name="Ondertitel 2">
            <a:extLst>
              <a:ext uri="{FF2B5EF4-FFF2-40B4-BE49-F238E27FC236}">
                <a16:creationId xmlns:a16="http://schemas.microsoft.com/office/drawing/2014/main" id="{FA7E3438-B0E4-3FA9-388B-A125D7B9A25C}"/>
              </a:ext>
            </a:extLst>
          </p:cNvPr>
          <p:cNvSpPr txBox="1">
            <a:spLocks/>
          </p:cNvSpPr>
          <p:nvPr/>
        </p:nvSpPr>
        <p:spPr>
          <a:xfrm>
            <a:off x="4297680" y="4610260"/>
            <a:ext cx="9144000" cy="12646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FF6600"/>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8329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8329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8329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8329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pPr>
            <a:r>
              <a:rPr lang="nl-NL" sz="2000" dirty="0">
                <a:solidFill>
                  <a:srgbClr val="4CCEEC"/>
                </a:solidFill>
                <a:highlight>
                  <a:srgbClr val="FFFF00"/>
                </a:highlight>
              </a:rPr>
              <a:t>Datum</a:t>
            </a:r>
          </a:p>
        </p:txBody>
      </p:sp>
    </p:spTree>
    <p:extLst>
      <p:ext uri="{BB962C8B-B14F-4D97-AF65-F5344CB8AC3E}">
        <p14:creationId xmlns:p14="http://schemas.microsoft.com/office/powerpoint/2010/main" val="392418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71687-221D-7164-039D-A55606E76E72}"/>
              </a:ext>
            </a:extLst>
          </p:cNvPr>
          <p:cNvSpPr>
            <a:spLocks noGrp="1"/>
          </p:cNvSpPr>
          <p:nvPr>
            <p:ph type="title"/>
          </p:nvPr>
        </p:nvSpPr>
        <p:spPr>
          <a:xfrm>
            <a:off x="838200" y="175015"/>
            <a:ext cx="10515600" cy="982347"/>
          </a:xfrm>
        </p:spPr>
        <p:txBody>
          <a:bodyPr vert="horz" lIns="91440" tIns="45720" rIns="91440" bIns="45720" rtlCol="0" anchor="ctr">
            <a:normAutofit/>
          </a:bodyPr>
          <a:lstStyle/>
          <a:p>
            <a:r>
              <a:rPr lang="nl-NL" b="1" i="1" kern="1200" dirty="0">
                <a:latin typeface="Verdana" panose="020B0604030504040204" pitchFamily="34" charset="0"/>
                <a:ea typeface="Verdana" panose="020B0604030504040204" pitchFamily="34" charset="0"/>
                <a:cs typeface="+mj-cs"/>
              </a:rPr>
              <a:t>…is oud gedaan!</a:t>
            </a:r>
          </a:p>
        </p:txBody>
      </p:sp>
      <p:sp>
        <p:nvSpPr>
          <p:cNvPr id="5" name="Tijdelijke aanduiding voor inhoud 2">
            <a:extLst>
              <a:ext uri="{FF2B5EF4-FFF2-40B4-BE49-F238E27FC236}">
                <a16:creationId xmlns:a16="http://schemas.microsoft.com/office/drawing/2014/main" id="{5FA95EB0-CB49-0B30-9FDB-DA4C15E96E14}"/>
              </a:ext>
            </a:extLst>
          </p:cNvPr>
          <p:cNvSpPr txBox="1">
            <a:spLocks/>
          </p:cNvSpPr>
          <p:nvPr/>
        </p:nvSpPr>
        <p:spPr>
          <a:xfrm>
            <a:off x="595132" y="125333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29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29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29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29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29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spcAft>
                <a:spcPts val="600"/>
              </a:spcAft>
              <a:buClr>
                <a:srgbClr val="4CCEEC"/>
              </a:buClr>
              <a:buNone/>
            </a:pPr>
            <a:endParaRPr lang="nl-NL" sz="2800" b="1" i="0" dirty="0">
              <a:effectLst/>
            </a:endParaRPr>
          </a:p>
          <a:p>
            <a:pPr marL="0" lvl="1" indent="0" algn="ctr">
              <a:spcBef>
                <a:spcPts val="1000"/>
              </a:spcBef>
              <a:spcAft>
                <a:spcPts val="600"/>
              </a:spcAft>
              <a:buClr>
                <a:srgbClr val="4CCEEC"/>
              </a:buClr>
              <a:buNone/>
            </a:pPr>
            <a:endParaRPr lang="nl-NL" sz="2800" b="1" dirty="0"/>
          </a:p>
          <a:p>
            <a:pPr marL="0" lvl="1" indent="0" algn="ctr">
              <a:spcBef>
                <a:spcPts val="1000"/>
              </a:spcBef>
              <a:spcAft>
                <a:spcPts val="600"/>
              </a:spcAft>
              <a:buClr>
                <a:srgbClr val="4CCEEC"/>
              </a:buClr>
              <a:buNone/>
            </a:pPr>
            <a:r>
              <a:rPr lang="nl-NL" sz="2800" b="1" i="0" dirty="0">
                <a:effectLst/>
              </a:rPr>
              <a:t>“Spelplezier als basis voor de Europese titel van de waterpolovrouwen</a:t>
            </a:r>
            <a:r>
              <a:rPr lang="nl-NL" sz="2800" b="1" dirty="0"/>
              <a:t>.”</a:t>
            </a:r>
            <a:br>
              <a:rPr lang="nl-NL" sz="2800" b="1" dirty="0"/>
            </a:br>
            <a:br>
              <a:rPr lang="nl-NL" sz="2800" b="1" dirty="0"/>
            </a:br>
            <a:r>
              <a:rPr lang="nl-NL" sz="1400" i="1" dirty="0"/>
              <a:t>NRC, januari 2024</a:t>
            </a:r>
            <a:br>
              <a:rPr lang="nl-NL" sz="2800" b="1" dirty="0"/>
            </a:br>
            <a:br>
              <a:rPr lang="nl-NL" sz="2800" b="1" dirty="0"/>
            </a:br>
            <a:endParaRPr lang="nl-NL" sz="2800" dirty="0"/>
          </a:p>
          <a:p>
            <a:pPr marL="228600" lvl="1">
              <a:spcBef>
                <a:spcPts val="1000"/>
              </a:spcBef>
              <a:spcAft>
                <a:spcPts val="600"/>
              </a:spcAft>
              <a:buClr>
                <a:srgbClr val="4CCEEC"/>
              </a:buClr>
            </a:pPr>
            <a:endParaRPr lang="nl-NL" sz="2800" dirty="0"/>
          </a:p>
        </p:txBody>
      </p:sp>
      <p:pic>
        <p:nvPicPr>
          <p:cNvPr id="2052" name="Picture 4" descr="Spelplezier als basis voor de Europese titel van de waterpolovrouwen - NRC">
            <a:extLst>
              <a:ext uri="{FF2B5EF4-FFF2-40B4-BE49-F238E27FC236}">
                <a16:creationId xmlns:a16="http://schemas.microsoft.com/office/drawing/2014/main" id="{AA25E625-61DA-61D9-3629-6152F277B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1328195"/>
            <a:ext cx="5864747" cy="420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0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C3D47-2F73-4E99-18B0-23740685931F}"/>
              </a:ext>
            </a:extLst>
          </p:cNvPr>
          <p:cNvSpPr>
            <a:spLocks noGrp="1"/>
          </p:cNvSpPr>
          <p:nvPr>
            <p:ph type="title"/>
          </p:nvPr>
        </p:nvSpPr>
        <p:spPr/>
        <p:txBody>
          <a:bodyPr>
            <a:normAutofit/>
          </a:bodyPr>
          <a:lstStyle/>
          <a:p>
            <a:r>
              <a:rPr lang="nl-NL" dirty="0"/>
              <a:t>Leidende principes</a:t>
            </a:r>
          </a:p>
        </p:txBody>
      </p:sp>
      <p:sp>
        <p:nvSpPr>
          <p:cNvPr id="5" name="Tijdelijke aanduiding voor inhoud 2">
            <a:extLst>
              <a:ext uri="{FF2B5EF4-FFF2-40B4-BE49-F238E27FC236}">
                <a16:creationId xmlns:a16="http://schemas.microsoft.com/office/drawing/2014/main" id="{8BFBA74D-8572-81DD-3CC7-8A2EA6817BDE}"/>
              </a:ext>
            </a:extLst>
          </p:cNvPr>
          <p:cNvSpPr>
            <a:spLocks noGrp="1"/>
          </p:cNvSpPr>
          <p:nvPr>
            <p:ph idx="1"/>
          </p:nvPr>
        </p:nvSpPr>
        <p:spPr>
          <a:xfrm>
            <a:off x="838200" y="1556084"/>
            <a:ext cx="10515600" cy="4476479"/>
          </a:xfrm>
        </p:spPr>
        <p:txBody>
          <a:bodyPr/>
          <a:lstStyle/>
          <a:p>
            <a:pPr>
              <a:spcAft>
                <a:spcPts val="600"/>
              </a:spcAft>
              <a:buClr>
                <a:srgbClr val="4CCEEC"/>
              </a:buClr>
            </a:pPr>
            <a:r>
              <a:rPr lang="nl-NL" dirty="0"/>
              <a:t>Vier leidende principes    </a:t>
            </a:r>
          </a:p>
          <a:p>
            <a:pPr lvl="1">
              <a:spcAft>
                <a:spcPts val="600"/>
              </a:spcAft>
              <a:buClr>
                <a:srgbClr val="4CCEEC"/>
              </a:buClr>
              <a:buFont typeface="Wingdings" panose="05000000000000000000" pitchFamily="2" charset="2"/>
              <a:buChar char="Ø"/>
            </a:pPr>
            <a:r>
              <a:rPr lang="nl-NL" dirty="0"/>
              <a:t> Kind centraal </a:t>
            </a:r>
          </a:p>
          <a:p>
            <a:pPr lvl="1">
              <a:spcAft>
                <a:spcPts val="600"/>
              </a:spcAft>
              <a:buClr>
                <a:srgbClr val="4CCEEC"/>
              </a:buClr>
              <a:buFont typeface="Wingdings" panose="05000000000000000000" pitchFamily="2" charset="2"/>
              <a:buChar char="Ø"/>
            </a:pPr>
            <a:r>
              <a:rPr lang="nl-NL" dirty="0"/>
              <a:t> Plezier voorop</a:t>
            </a:r>
          </a:p>
          <a:p>
            <a:pPr lvl="1">
              <a:spcAft>
                <a:spcPts val="600"/>
              </a:spcAft>
              <a:buClr>
                <a:srgbClr val="4CCEEC"/>
              </a:buClr>
              <a:buFont typeface="Wingdings" panose="05000000000000000000" pitchFamily="2" charset="2"/>
              <a:buChar char="Ø"/>
            </a:pPr>
            <a:r>
              <a:rPr lang="nl-NL" dirty="0"/>
              <a:t> Bewuste en bekwame begeleiding</a:t>
            </a:r>
          </a:p>
          <a:p>
            <a:pPr lvl="1">
              <a:spcAft>
                <a:spcPts val="600"/>
              </a:spcAft>
              <a:buClr>
                <a:srgbClr val="4CCEEC"/>
              </a:buClr>
              <a:buFont typeface="Wingdings" panose="05000000000000000000" pitchFamily="2" charset="2"/>
              <a:buChar char="Ø"/>
            </a:pPr>
            <a:r>
              <a:rPr lang="nl-NL" dirty="0"/>
              <a:t> Een veilige basis</a:t>
            </a:r>
          </a:p>
          <a:p>
            <a:endParaRPr lang="nl-NL" dirty="0"/>
          </a:p>
          <a:p>
            <a:pPr marL="0" indent="0">
              <a:buNone/>
            </a:pPr>
            <a:endParaRPr lang="nl-NL" dirty="0"/>
          </a:p>
        </p:txBody>
      </p:sp>
      <p:pic>
        <p:nvPicPr>
          <p:cNvPr id="6" name="Afbeelding 5">
            <a:extLst>
              <a:ext uri="{FF2B5EF4-FFF2-40B4-BE49-F238E27FC236}">
                <a16:creationId xmlns:a16="http://schemas.microsoft.com/office/drawing/2014/main" id="{B7A1E06E-9BDE-DE17-38DF-A7EA3502C172}"/>
              </a:ext>
            </a:extLst>
          </p:cNvPr>
          <p:cNvPicPr>
            <a:picLocks noChangeAspect="1"/>
          </p:cNvPicPr>
          <p:nvPr/>
        </p:nvPicPr>
        <p:blipFill rotWithShape="1">
          <a:blip r:embed="rId3"/>
          <a:srcRect l="13775" t="9677" r="64357" b="4270"/>
          <a:stretch/>
        </p:blipFill>
        <p:spPr>
          <a:xfrm>
            <a:off x="7192889" y="1602927"/>
            <a:ext cx="4687916" cy="5188397"/>
          </a:xfrm>
          <a:prstGeom prst="rect">
            <a:avLst/>
          </a:prstGeom>
        </p:spPr>
      </p:pic>
    </p:spTree>
    <p:extLst>
      <p:ext uri="{BB962C8B-B14F-4D97-AF65-F5344CB8AC3E}">
        <p14:creationId xmlns:p14="http://schemas.microsoft.com/office/powerpoint/2010/main" val="293489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1570E-5A2C-7781-9BA3-BAF2769E04A6}"/>
              </a:ext>
            </a:extLst>
          </p:cNvPr>
          <p:cNvSpPr>
            <a:spLocks noGrp="1"/>
          </p:cNvSpPr>
          <p:nvPr>
            <p:ph type="title"/>
          </p:nvPr>
        </p:nvSpPr>
        <p:spPr/>
        <p:txBody>
          <a:bodyPr/>
          <a:lstStyle/>
          <a:p>
            <a:r>
              <a:rPr lang="nl-NL" dirty="0"/>
              <a:t>Leidende principes</a:t>
            </a:r>
          </a:p>
        </p:txBody>
      </p:sp>
      <p:sp>
        <p:nvSpPr>
          <p:cNvPr id="3" name="Tijdelijke aanduiding voor inhoud 2">
            <a:extLst>
              <a:ext uri="{FF2B5EF4-FFF2-40B4-BE49-F238E27FC236}">
                <a16:creationId xmlns:a16="http://schemas.microsoft.com/office/drawing/2014/main" id="{C4BBAD34-790F-6ED2-D091-BBFFF4444E11}"/>
              </a:ext>
            </a:extLst>
          </p:cNvPr>
          <p:cNvSpPr>
            <a:spLocks noGrp="1"/>
          </p:cNvSpPr>
          <p:nvPr>
            <p:ph idx="1"/>
          </p:nvPr>
        </p:nvSpPr>
        <p:spPr/>
        <p:txBody>
          <a:bodyPr/>
          <a:lstStyle/>
          <a:p>
            <a:r>
              <a:rPr lang="nl-NL" dirty="0"/>
              <a:t>Hoe doen wij dit op onze club?</a:t>
            </a:r>
          </a:p>
        </p:txBody>
      </p:sp>
      <p:pic>
        <p:nvPicPr>
          <p:cNvPr id="4" name="Afbeelding 3">
            <a:extLst>
              <a:ext uri="{FF2B5EF4-FFF2-40B4-BE49-F238E27FC236}">
                <a16:creationId xmlns:a16="http://schemas.microsoft.com/office/drawing/2014/main" id="{69BA787B-96CC-359A-8073-691DFF76E5F3}"/>
              </a:ext>
            </a:extLst>
          </p:cNvPr>
          <p:cNvPicPr>
            <a:picLocks noChangeAspect="1"/>
          </p:cNvPicPr>
          <p:nvPr/>
        </p:nvPicPr>
        <p:blipFill rotWithShape="1">
          <a:blip r:embed="rId3"/>
          <a:srcRect t="58399" r="855" b="910"/>
          <a:stretch/>
        </p:blipFill>
        <p:spPr>
          <a:xfrm>
            <a:off x="838200" y="3011200"/>
            <a:ext cx="10515601" cy="3047489"/>
          </a:xfrm>
          <a:prstGeom prst="rect">
            <a:avLst/>
          </a:prstGeom>
        </p:spPr>
      </p:pic>
    </p:spTree>
    <p:extLst>
      <p:ext uri="{BB962C8B-B14F-4D97-AF65-F5344CB8AC3E}">
        <p14:creationId xmlns:p14="http://schemas.microsoft.com/office/powerpoint/2010/main" val="395665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71687-221D-7164-039D-A55606E76E72}"/>
              </a:ext>
            </a:extLst>
          </p:cNvPr>
          <p:cNvSpPr>
            <a:spLocks noGrp="1"/>
          </p:cNvSpPr>
          <p:nvPr>
            <p:ph type="title"/>
          </p:nvPr>
        </p:nvSpPr>
        <p:spPr/>
        <p:txBody>
          <a:bodyPr/>
          <a:lstStyle/>
          <a:p>
            <a:r>
              <a:rPr lang="nl-NL" dirty="0"/>
              <a:t>Kind centraal</a:t>
            </a:r>
          </a:p>
        </p:txBody>
      </p:sp>
      <p:pic>
        <p:nvPicPr>
          <p:cNvPr id="4" name="Tijdelijke aanduiding voor inhoud 3" descr="Afbeelding met lijntekening&#10;&#10;Automatisch gegenereerde beschrijving">
            <a:extLst>
              <a:ext uri="{FF2B5EF4-FFF2-40B4-BE49-F238E27FC236}">
                <a16:creationId xmlns:a16="http://schemas.microsoft.com/office/drawing/2014/main" id="{C7B83111-DD9B-029A-4F33-C7E1FAC69AA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5526" b="6171"/>
          <a:stretch/>
        </p:blipFill>
        <p:spPr>
          <a:xfrm>
            <a:off x="6161356" y="3566698"/>
            <a:ext cx="4527274" cy="3193095"/>
          </a:xfrm>
          <a:prstGeom prst="rect">
            <a:avLst/>
          </a:prstGeom>
          <a:noFill/>
        </p:spPr>
      </p:pic>
      <p:sp>
        <p:nvSpPr>
          <p:cNvPr id="5" name="Tijdelijke aanduiding voor inhoud 2">
            <a:extLst>
              <a:ext uri="{FF2B5EF4-FFF2-40B4-BE49-F238E27FC236}">
                <a16:creationId xmlns:a16="http://schemas.microsoft.com/office/drawing/2014/main" id="{5FA95EB0-CB49-0B30-9FDB-DA4C15E96E14}"/>
              </a:ext>
            </a:extLst>
          </p:cNvPr>
          <p:cNvSpPr txBox="1">
            <a:spLocks/>
          </p:cNvSpPr>
          <p:nvPr/>
        </p:nvSpPr>
        <p:spPr>
          <a:xfrm>
            <a:off x="394569" y="1694754"/>
            <a:ext cx="10764662" cy="3886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29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29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29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29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29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spcBef>
                <a:spcPts val="600"/>
              </a:spcBef>
              <a:spcAft>
                <a:spcPts val="600"/>
              </a:spcAft>
              <a:buClr>
                <a:srgbClr val="4CCEEC"/>
              </a:buClr>
              <a:buNone/>
            </a:pPr>
            <a:r>
              <a:rPr lang="nl-NL" sz="1800" dirty="0">
                <a:solidFill>
                  <a:srgbClr val="FF0000"/>
                </a:solidFill>
              </a:rPr>
              <a:t>Resultaten peiling jeugdleden van jouw club presenteren)</a:t>
            </a:r>
            <a:endParaRPr lang="nl-NL" sz="2000" dirty="0">
              <a:solidFill>
                <a:schemeClr val="tx1"/>
              </a:solidFill>
            </a:endParaRPr>
          </a:p>
          <a:p>
            <a:pPr marL="457200" lvl="1" indent="0">
              <a:spcAft>
                <a:spcPts val="600"/>
              </a:spcAft>
              <a:buClr>
                <a:srgbClr val="4CCEEC"/>
              </a:buClr>
              <a:buFont typeface="Arial" panose="020B0604020202020204" pitchFamily="34" charset="0"/>
              <a:buNone/>
            </a:pPr>
            <a:endParaRPr lang="nl-NL" dirty="0"/>
          </a:p>
        </p:txBody>
      </p:sp>
    </p:spTree>
    <p:extLst>
      <p:ext uri="{BB962C8B-B14F-4D97-AF65-F5344CB8AC3E}">
        <p14:creationId xmlns:p14="http://schemas.microsoft.com/office/powerpoint/2010/main" val="71067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25E56-FDF0-2C18-DCD8-8A616C2BCF99}"/>
              </a:ext>
            </a:extLst>
          </p:cNvPr>
          <p:cNvSpPr>
            <a:spLocks noGrp="1"/>
          </p:cNvSpPr>
          <p:nvPr>
            <p:ph type="title"/>
          </p:nvPr>
        </p:nvSpPr>
        <p:spPr/>
        <p:txBody>
          <a:bodyPr/>
          <a:lstStyle/>
          <a:p>
            <a:r>
              <a:rPr lang="nl-NL" dirty="0"/>
              <a:t>Werkvorm</a:t>
            </a:r>
          </a:p>
        </p:txBody>
      </p:sp>
      <p:sp>
        <p:nvSpPr>
          <p:cNvPr id="3" name="Tijdelijke aanduiding voor inhoud 2">
            <a:extLst>
              <a:ext uri="{FF2B5EF4-FFF2-40B4-BE49-F238E27FC236}">
                <a16:creationId xmlns:a16="http://schemas.microsoft.com/office/drawing/2014/main" id="{1C4EE232-D3AD-EB02-5FBC-1B217F654C8E}"/>
              </a:ext>
            </a:extLst>
          </p:cNvPr>
          <p:cNvSpPr>
            <a:spLocks noGrp="1"/>
          </p:cNvSpPr>
          <p:nvPr>
            <p:ph idx="1"/>
          </p:nvPr>
        </p:nvSpPr>
        <p:spPr/>
        <p:txBody>
          <a:bodyPr/>
          <a:lstStyle/>
          <a:p>
            <a:pPr marL="0" indent="0">
              <a:buNone/>
            </a:pPr>
            <a:r>
              <a:rPr lang="nl-NL" b="1" dirty="0"/>
              <a:t>Wat blijven óf gaan wij doen om:</a:t>
            </a:r>
            <a:br>
              <a:rPr lang="nl-NL" dirty="0"/>
            </a:br>
            <a:endParaRPr lang="nl-NL" dirty="0"/>
          </a:p>
          <a:p>
            <a:pPr marL="0" indent="0">
              <a:buNone/>
            </a:pPr>
            <a:r>
              <a:rPr lang="nl-NL" dirty="0"/>
              <a:t>- Het kind centraal te stellen? </a:t>
            </a:r>
          </a:p>
          <a:p>
            <a:pPr marL="0" indent="0">
              <a:buNone/>
            </a:pPr>
            <a:r>
              <a:rPr lang="nl-NL" dirty="0"/>
              <a:t>- Plezier voorop te stellen?</a:t>
            </a:r>
          </a:p>
          <a:p>
            <a:pPr marL="0" indent="0">
              <a:buNone/>
            </a:pPr>
            <a:r>
              <a:rPr lang="nl-NL" dirty="0"/>
              <a:t>- Bewuste en bekwame begeleiding te bieden?</a:t>
            </a:r>
          </a:p>
          <a:p>
            <a:pPr marL="0" indent="0">
              <a:buNone/>
            </a:pPr>
            <a:r>
              <a:rPr lang="nl-NL" dirty="0"/>
              <a:t>- Te zorgen voor een veilige basis?</a:t>
            </a:r>
          </a:p>
          <a:p>
            <a:pPr>
              <a:buFontTx/>
              <a:buChar char="-"/>
            </a:pPr>
            <a:endParaRPr lang="nl-NL" dirty="0"/>
          </a:p>
        </p:txBody>
      </p:sp>
    </p:spTree>
    <p:extLst>
      <p:ext uri="{BB962C8B-B14F-4D97-AF65-F5344CB8AC3E}">
        <p14:creationId xmlns:p14="http://schemas.microsoft.com/office/powerpoint/2010/main" val="399189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A565A-FA15-5731-2FDE-9F92B609DBB6}"/>
              </a:ext>
            </a:extLst>
          </p:cNvPr>
          <p:cNvSpPr>
            <a:spLocks noGrp="1"/>
          </p:cNvSpPr>
          <p:nvPr>
            <p:ph type="title"/>
          </p:nvPr>
        </p:nvSpPr>
        <p:spPr/>
        <p:txBody>
          <a:bodyPr/>
          <a:lstStyle/>
          <a:p>
            <a:r>
              <a:rPr lang="nl-NL" dirty="0"/>
              <a:t>Afspraken</a:t>
            </a:r>
          </a:p>
        </p:txBody>
      </p:sp>
      <p:sp>
        <p:nvSpPr>
          <p:cNvPr id="3" name="Tijdelijke aanduiding voor inhoud 2">
            <a:extLst>
              <a:ext uri="{FF2B5EF4-FFF2-40B4-BE49-F238E27FC236}">
                <a16:creationId xmlns:a16="http://schemas.microsoft.com/office/drawing/2014/main" id="{F36DEB0A-8D69-5E68-C3AC-79823CE47FE8}"/>
              </a:ext>
            </a:extLst>
          </p:cNvPr>
          <p:cNvSpPr>
            <a:spLocks noGrp="1"/>
          </p:cNvSpPr>
          <p:nvPr>
            <p:ph idx="1"/>
          </p:nvPr>
        </p:nvSpPr>
        <p:spPr/>
        <p:txBody>
          <a:bodyPr/>
          <a:lstStyle/>
          <a:p>
            <a:r>
              <a:rPr lang="nl-NL" dirty="0"/>
              <a:t>Welke afspraken zijn er al?</a:t>
            </a:r>
          </a:p>
          <a:p>
            <a:r>
              <a:rPr lang="nl-NL" dirty="0"/>
              <a:t>En welke zouden er moeten zijn?</a:t>
            </a:r>
          </a:p>
        </p:txBody>
      </p:sp>
    </p:spTree>
    <p:extLst>
      <p:ext uri="{BB962C8B-B14F-4D97-AF65-F5344CB8AC3E}">
        <p14:creationId xmlns:p14="http://schemas.microsoft.com/office/powerpoint/2010/main" val="234344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A2E7C-7F5C-0A57-2476-EBD0AE555F85}"/>
              </a:ext>
            </a:extLst>
          </p:cNvPr>
          <p:cNvSpPr>
            <a:spLocks noGrp="1"/>
          </p:cNvSpPr>
          <p:nvPr>
            <p:ph type="title"/>
          </p:nvPr>
        </p:nvSpPr>
        <p:spPr/>
        <p:txBody>
          <a:bodyPr/>
          <a:lstStyle/>
          <a:p>
            <a:r>
              <a:rPr lang="nl-NL" dirty="0"/>
              <a:t>Samen op het startblok</a:t>
            </a:r>
          </a:p>
        </p:txBody>
      </p:sp>
      <p:sp>
        <p:nvSpPr>
          <p:cNvPr id="3" name="Tijdelijke aanduiding voor inhoud 2">
            <a:extLst>
              <a:ext uri="{FF2B5EF4-FFF2-40B4-BE49-F238E27FC236}">
                <a16:creationId xmlns:a16="http://schemas.microsoft.com/office/drawing/2014/main" id="{06A50596-AB10-37B6-4F27-12B0F10AEC67}"/>
              </a:ext>
            </a:extLst>
          </p:cNvPr>
          <p:cNvSpPr>
            <a:spLocks noGrp="1"/>
          </p:cNvSpPr>
          <p:nvPr>
            <p:ph idx="1"/>
          </p:nvPr>
        </p:nvSpPr>
        <p:spPr/>
        <p:txBody>
          <a:bodyPr/>
          <a:lstStyle/>
          <a:p>
            <a:r>
              <a:rPr lang="nl-NL" dirty="0"/>
              <a:t>Wat spreken we af?</a:t>
            </a:r>
          </a:p>
          <a:p>
            <a:endParaRPr lang="nl-NL" dirty="0"/>
          </a:p>
        </p:txBody>
      </p:sp>
    </p:spTree>
    <p:extLst>
      <p:ext uri="{BB962C8B-B14F-4D97-AF65-F5344CB8AC3E}">
        <p14:creationId xmlns:p14="http://schemas.microsoft.com/office/powerpoint/2010/main" val="305305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01120-01D5-B9FB-D177-38438755A247}"/>
              </a:ext>
            </a:extLst>
          </p:cNvPr>
          <p:cNvSpPr>
            <a:spLocks noGrp="1"/>
          </p:cNvSpPr>
          <p:nvPr>
            <p:ph type="title"/>
          </p:nvPr>
        </p:nvSpPr>
        <p:spPr/>
        <p:txBody>
          <a:bodyPr/>
          <a:lstStyle/>
          <a:p>
            <a:r>
              <a:rPr lang="nl-NL" dirty="0"/>
              <a:t>Tools</a:t>
            </a:r>
          </a:p>
        </p:txBody>
      </p:sp>
      <p:sp>
        <p:nvSpPr>
          <p:cNvPr id="3" name="Tijdelijke aanduiding voor inhoud 2">
            <a:extLst>
              <a:ext uri="{FF2B5EF4-FFF2-40B4-BE49-F238E27FC236}">
                <a16:creationId xmlns:a16="http://schemas.microsoft.com/office/drawing/2014/main" id="{16E4F35B-8EFC-1397-9793-0244577129CB}"/>
              </a:ext>
            </a:extLst>
          </p:cNvPr>
          <p:cNvSpPr>
            <a:spLocks noGrp="1"/>
          </p:cNvSpPr>
          <p:nvPr>
            <p:ph idx="1"/>
          </p:nvPr>
        </p:nvSpPr>
        <p:spPr>
          <a:xfrm>
            <a:off x="838199" y="1582210"/>
            <a:ext cx="10687493" cy="4476479"/>
          </a:xfrm>
        </p:spPr>
        <p:txBody>
          <a:bodyPr/>
          <a:lstStyle/>
          <a:p>
            <a:pPr marL="176213" lvl="1" indent="-176213">
              <a:buClr>
                <a:srgbClr val="4CCEEC"/>
              </a:buClr>
              <a:buFont typeface="Arial" panose="020B0604020202020204" pitchFamily="34" charset="0"/>
              <a:buChar char="•"/>
            </a:pPr>
            <a:r>
              <a:rPr lang="nl-NL" sz="2200" dirty="0">
                <a:solidFill>
                  <a:schemeClr val="tx1"/>
                </a:solidFill>
                <a:hlinkClick r:id="rId2"/>
              </a:rPr>
              <a:t>E-introductie</a:t>
            </a:r>
            <a:r>
              <a:rPr lang="nl-NL" sz="2200" dirty="0">
                <a:solidFill>
                  <a:schemeClr val="tx1"/>
                </a:solidFill>
              </a:rPr>
              <a:t> voor trainers/coaches, ouders, officials, bestuurders, en (jeugd)sporters</a:t>
            </a:r>
          </a:p>
          <a:p>
            <a:pPr marL="176213" lvl="1" indent="-176213">
              <a:buClr>
                <a:srgbClr val="4CCEEC"/>
              </a:buClr>
              <a:buFont typeface="Arial" panose="020B0604020202020204" pitchFamily="34" charset="0"/>
              <a:buChar char="•"/>
            </a:pPr>
            <a:endParaRPr lang="nl-NL" sz="2200" dirty="0">
              <a:solidFill>
                <a:schemeClr val="tx1"/>
              </a:solidFill>
            </a:endParaRPr>
          </a:p>
          <a:p>
            <a:pPr marL="176213" lvl="1" indent="-176213">
              <a:buClr>
                <a:srgbClr val="4CCEEC"/>
              </a:buClr>
              <a:buFont typeface="Arial" panose="020B0604020202020204" pitchFamily="34" charset="0"/>
              <a:buChar char="•"/>
            </a:pPr>
            <a:r>
              <a:rPr lang="nl-NL" sz="2200" dirty="0">
                <a:solidFill>
                  <a:schemeClr val="tx1"/>
                </a:solidFill>
                <a:hlinkClick r:id="rId3"/>
              </a:rPr>
              <a:t>Reflectietool</a:t>
            </a:r>
            <a:r>
              <a:rPr lang="nl-NL" sz="2200" dirty="0">
                <a:solidFill>
                  <a:schemeClr val="tx1"/>
                </a:solidFill>
              </a:rPr>
              <a:t> jeugdtrainers</a:t>
            </a:r>
          </a:p>
          <a:p>
            <a:pPr marL="0" lvl="1" indent="0">
              <a:buNone/>
            </a:pPr>
            <a:endParaRPr lang="nl-NL" sz="2200" dirty="0">
              <a:solidFill>
                <a:schemeClr val="tx1"/>
              </a:solidFill>
            </a:endParaRPr>
          </a:p>
          <a:p>
            <a:pPr marL="176213" lvl="1" indent="-176213">
              <a:buClr>
                <a:srgbClr val="4CCEEC"/>
              </a:buClr>
              <a:buFont typeface="Arial" panose="020B0604020202020204" pitchFamily="34" charset="0"/>
              <a:buChar char="•"/>
            </a:pPr>
            <a:r>
              <a:rPr lang="nl-NL" sz="2200" dirty="0">
                <a:solidFill>
                  <a:schemeClr val="tx1"/>
                </a:solidFill>
              </a:rPr>
              <a:t>Wil je zelf meer weten: </a:t>
            </a:r>
            <a:r>
              <a:rPr lang="nl-NL" sz="2200" u="sng" dirty="0">
                <a:solidFill>
                  <a:srgbClr val="FF6600"/>
                </a:solidFill>
                <a:hlinkClick r:id="rId4">
                  <a:extLst>
                    <a:ext uri="{A12FA001-AC4F-418D-AE19-62706E023703}">
                      <ahyp:hlinkClr xmlns:ahyp="http://schemas.microsoft.com/office/drawing/2018/hyperlinkcolor" val="tx"/>
                    </a:ext>
                  </a:extLst>
                </a:hlinkClick>
              </a:rPr>
              <a:t>www.knzb.nl/jeugdsport</a:t>
            </a:r>
            <a:endParaRPr lang="nl-NL" sz="2200" u="sng" dirty="0">
              <a:solidFill>
                <a:srgbClr val="FF6600"/>
              </a:solidFill>
            </a:endParaRPr>
          </a:p>
          <a:p>
            <a:pPr marL="0" indent="0">
              <a:buNone/>
            </a:pPr>
            <a:endParaRPr lang="nl-NL" dirty="0"/>
          </a:p>
        </p:txBody>
      </p:sp>
    </p:spTree>
    <p:extLst>
      <p:ext uri="{BB962C8B-B14F-4D97-AF65-F5344CB8AC3E}">
        <p14:creationId xmlns:p14="http://schemas.microsoft.com/office/powerpoint/2010/main" val="369355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FF918-C92F-2040-9360-82FE8D398D8D}"/>
              </a:ext>
            </a:extLst>
          </p:cNvPr>
          <p:cNvSpPr>
            <a:spLocks noGrp="1"/>
          </p:cNvSpPr>
          <p:nvPr>
            <p:ph type="title"/>
          </p:nvPr>
        </p:nvSpPr>
        <p:spPr/>
        <p:txBody>
          <a:bodyPr/>
          <a:lstStyle/>
          <a:p>
            <a:r>
              <a:rPr lang="nl-NL" dirty="0"/>
              <a:t>Samen aan de slag</a:t>
            </a:r>
          </a:p>
        </p:txBody>
      </p:sp>
      <p:sp>
        <p:nvSpPr>
          <p:cNvPr id="5" name="Rechthoek 4">
            <a:extLst>
              <a:ext uri="{FF2B5EF4-FFF2-40B4-BE49-F238E27FC236}">
                <a16:creationId xmlns:a16="http://schemas.microsoft.com/office/drawing/2014/main" id="{334EF3C4-8F09-2CCB-A553-8A7906DD4C48}"/>
              </a:ext>
            </a:extLst>
          </p:cNvPr>
          <p:cNvSpPr/>
          <p:nvPr/>
        </p:nvSpPr>
        <p:spPr>
          <a:xfrm>
            <a:off x="0" y="5638800"/>
            <a:ext cx="13344525" cy="1390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97E89C9B-251A-EEAD-2E55-48F08AB28ACB}"/>
              </a:ext>
            </a:extLst>
          </p:cNvPr>
          <p:cNvPicPr>
            <a:picLocks noChangeAspect="1"/>
          </p:cNvPicPr>
          <p:nvPr/>
        </p:nvPicPr>
        <p:blipFill rotWithShape="1">
          <a:blip r:embed="rId2"/>
          <a:srcRect t="58399" r="855" b="910"/>
          <a:stretch/>
        </p:blipFill>
        <p:spPr>
          <a:xfrm>
            <a:off x="838200" y="3011200"/>
            <a:ext cx="10515601" cy="3047489"/>
          </a:xfrm>
          <a:prstGeom prst="rect">
            <a:avLst/>
          </a:prstGeom>
        </p:spPr>
      </p:pic>
    </p:spTree>
    <p:extLst>
      <p:ext uri="{BB962C8B-B14F-4D97-AF65-F5344CB8AC3E}">
        <p14:creationId xmlns:p14="http://schemas.microsoft.com/office/powerpoint/2010/main" val="6981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9573809-9A74-A422-FF7F-28919BDF65D6}"/>
              </a:ext>
            </a:extLst>
          </p:cNvPr>
          <p:cNvSpPr>
            <a:spLocks noGrp="1"/>
          </p:cNvSpPr>
          <p:nvPr>
            <p:ph type="title"/>
          </p:nvPr>
        </p:nvSpPr>
        <p:spPr>
          <a:xfrm>
            <a:off x="838200" y="175015"/>
            <a:ext cx="10515600" cy="982347"/>
          </a:xfrm>
        </p:spPr>
        <p:txBody>
          <a:bodyPr/>
          <a:lstStyle/>
          <a:p>
            <a:r>
              <a:rPr lang="en-US" dirty="0" err="1"/>
              <a:t>Een</a:t>
            </a:r>
            <a:r>
              <a:rPr lang="en-US" dirty="0"/>
              <a:t> </a:t>
            </a:r>
            <a:r>
              <a:rPr lang="en-US" dirty="0" err="1"/>
              <a:t>nieuw</a:t>
            </a:r>
            <a:r>
              <a:rPr lang="en-US" dirty="0"/>
              <a:t> </a:t>
            </a:r>
            <a:r>
              <a:rPr lang="en-US" dirty="0" err="1"/>
              <a:t>perspectief</a:t>
            </a:r>
            <a:r>
              <a:rPr lang="en-US" dirty="0"/>
              <a:t>?</a:t>
            </a:r>
          </a:p>
        </p:txBody>
      </p:sp>
      <p:pic>
        <p:nvPicPr>
          <p:cNvPr id="4" name="Tijdelijke aanduiding voor inhoud 3" descr="Afbeelding met lijntekening&#10;&#10;Automatisch gegenereerde beschrijving">
            <a:extLst>
              <a:ext uri="{FF2B5EF4-FFF2-40B4-BE49-F238E27FC236}">
                <a16:creationId xmlns:a16="http://schemas.microsoft.com/office/drawing/2014/main" id="{30B597A0-4B05-0F05-7ACF-BCF7E602869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5526" b="6171"/>
          <a:stretch/>
        </p:blipFill>
        <p:spPr>
          <a:xfrm>
            <a:off x="3394276" y="1722075"/>
            <a:ext cx="5181600" cy="3648967"/>
          </a:xfrm>
          <a:prstGeom prst="rect">
            <a:avLst/>
          </a:prstGeom>
          <a:noFill/>
        </p:spPr>
      </p:pic>
    </p:spTree>
    <p:extLst>
      <p:ext uri="{BB962C8B-B14F-4D97-AF65-F5344CB8AC3E}">
        <p14:creationId xmlns:p14="http://schemas.microsoft.com/office/powerpoint/2010/main" val="228588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B59EF-9C22-0CA4-C410-B84049F98B1D}"/>
              </a:ext>
            </a:extLst>
          </p:cNvPr>
          <p:cNvSpPr>
            <a:spLocks noGrp="1"/>
          </p:cNvSpPr>
          <p:nvPr>
            <p:ph type="title"/>
          </p:nvPr>
        </p:nvSpPr>
        <p:spPr/>
        <p:txBody>
          <a:bodyPr/>
          <a:lstStyle/>
          <a:p>
            <a:r>
              <a:rPr lang="nl-NL" dirty="0"/>
              <a:t>Doelen</a:t>
            </a:r>
          </a:p>
        </p:txBody>
      </p:sp>
      <p:sp>
        <p:nvSpPr>
          <p:cNvPr id="3" name="Tijdelijke aanduiding voor inhoud 2">
            <a:extLst>
              <a:ext uri="{FF2B5EF4-FFF2-40B4-BE49-F238E27FC236}">
                <a16:creationId xmlns:a16="http://schemas.microsoft.com/office/drawing/2014/main" id="{D3CCBDEF-D818-2D61-2DE0-A2DD27937B5F}"/>
              </a:ext>
            </a:extLst>
          </p:cNvPr>
          <p:cNvSpPr>
            <a:spLocks noGrp="1"/>
          </p:cNvSpPr>
          <p:nvPr>
            <p:ph idx="1"/>
          </p:nvPr>
        </p:nvSpPr>
        <p:spPr>
          <a:xfrm>
            <a:off x="659219" y="1582210"/>
            <a:ext cx="10694581" cy="4476479"/>
          </a:xfrm>
        </p:spPr>
        <p:txBody>
          <a:bodyPr/>
          <a:lstStyle/>
          <a:p>
            <a:r>
              <a:rPr lang="nl-NL" dirty="0"/>
              <a:t>Samen bewust zijn van onze rol in de jeugdsport;</a:t>
            </a:r>
          </a:p>
          <a:p>
            <a:r>
              <a:rPr lang="nl-NL" dirty="0"/>
              <a:t>Samen bewust zijn van onze invloed op sportplezier;</a:t>
            </a:r>
          </a:p>
          <a:p>
            <a:r>
              <a:rPr lang="nl-NL" dirty="0"/>
              <a:t>Samen bewust nadenken over wat beter kan.</a:t>
            </a:r>
          </a:p>
          <a:p>
            <a:endParaRPr lang="nl-NL" dirty="0"/>
          </a:p>
          <a:p>
            <a:r>
              <a:rPr lang="nl-NL" dirty="0"/>
              <a:t>Samen ons inzetten voor ‘zorgeloos zwemplezier’!</a:t>
            </a:r>
          </a:p>
        </p:txBody>
      </p:sp>
    </p:spTree>
    <p:extLst>
      <p:ext uri="{BB962C8B-B14F-4D97-AF65-F5344CB8AC3E}">
        <p14:creationId xmlns:p14="http://schemas.microsoft.com/office/powerpoint/2010/main" val="152471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B59EF-9C22-0CA4-C410-B84049F98B1D}"/>
              </a:ext>
            </a:extLst>
          </p:cNvPr>
          <p:cNvSpPr>
            <a:spLocks noGrp="1"/>
          </p:cNvSpPr>
          <p:nvPr>
            <p:ph type="title"/>
          </p:nvPr>
        </p:nvSpPr>
        <p:spPr/>
        <p:txBody>
          <a:bodyPr/>
          <a:lstStyle/>
          <a:p>
            <a:r>
              <a:rPr lang="nl-NL" dirty="0"/>
              <a:t>Stelling</a:t>
            </a:r>
          </a:p>
        </p:txBody>
      </p:sp>
      <p:sp>
        <p:nvSpPr>
          <p:cNvPr id="3" name="Tijdelijke aanduiding voor inhoud 2">
            <a:extLst>
              <a:ext uri="{FF2B5EF4-FFF2-40B4-BE49-F238E27FC236}">
                <a16:creationId xmlns:a16="http://schemas.microsoft.com/office/drawing/2014/main" id="{D3CCBDEF-D818-2D61-2DE0-A2DD27937B5F}"/>
              </a:ext>
            </a:extLst>
          </p:cNvPr>
          <p:cNvSpPr>
            <a:spLocks noGrp="1"/>
          </p:cNvSpPr>
          <p:nvPr>
            <p:ph idx="1"/>
          </p:nvPr>
        </p:nvSpPr>
        <p:spPr>
          <a:xfrm>
            <a:off x="659219" y="1582210"/>
            <a:ext cx="10694581" cy="4476479"/>
          </a:xfrm>
        </p:spPr>
        <p:txBody>
          <a:bodyPr>
            <a:normAutofit/>
          </a:bodyPr>
          <a:lstStyle/>
          <a:p>
            <a:pPr marL="0" indent="0" algn="ctr">
              <a:buNone/>
            </a:pPr>
            <a:r>
              <a:rPr lang="nl-NL" sz="4400" dirty="0"/>
              <a:t>Ik ben medeverantwoordelijk voor ‘zorgeloos zwemplezier’.</a:t>
            </a:r>
          </a:p>
        </p:txBody>
      </p:sp>
    </p:spTree>
    <p:extLst>
      <p:ext uri="{BB962C8B-B14F-4D97-AF65-F5344CB8AC3E}">
        <p14:creationId xmlns:p14="http://schemas.microsoft.com/office/powerpoint/2010/main" val="227190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B59EF-9C22-0CA4-C410-B84049F98B1D}"/>
              </a:ext>
            </a:extLst>
          </p:cNvPr>
          <p:cNvSpPr>
            <a:spLocks noGrp="1"/>
          </p:cNvSpPr>
          <p:nvPr>
            <p:ph type="title"/>
          </p:nvPr>
        </p:nvSpPr>
        <p:spPr>
          <a:xfrm>
            <a:off x="838200" y="143656"/>
            <a:ext cx="10515600" cy="982349"/>
          </a:xfrm>
        </p:spPr>
        <p:txBody>
          <a:bodyPr anchor="ctr">
            <a:normAutofit/>
          </a:bodyPr>
          <a:lstStyle/>
          <a:p>
            <a:r>
              <a:rPr lang="nl-NL" dirty="0"/>
              <a:t>Vertrekpunten</a:t>
            </a:r>
          </a:p>
        </p:txBody>
      </p:sp>
      <p:graphicFrame>
        <p:nvGraphicFramePr>
          <p:cNvPr id="5" name="Tijdelijke aanduiding voor inhoud 2">
            <a:extLst>
              <a:ext uri="{FF2B5EF4-FFF2-40B4-BE49-F238E27FC236}">
                <a16:creationId xmlns:a16="http://schemas.microsoft.com/office/drawing/2014/main" id="{E7622CC9-585A-6E09-7180-6273331FC44B}"/>
              </a:ext>
            </a:extLst>
          </p:cNvPr>
          <p:cNvGraphicFramePr>
            <a:graphicFrameLocks noGrp="1"/>
          </p:cNvGraphicFramePr>
          <p:nvPr>
            <p:ph idx="1"/>
            <p:extLst>
              <p:ext uri="{D42A27DB-BD31-4B8C-83A1-F6EECF244321}">
                <p14:modId xmlns:p14="http://schemas.microsoft.com/office/powerpoint/2010/main" val="725487047"/>
              </p:ext>
            </p:extLst>
          </p:nvPr>
        </p:nvGraphicFramePr>
        <p:xfrm>
          <a:off x="838200" y="1582210"/>
          <a:ext cx="10515600" cy="4476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2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B59EF-9C22-0CA4-C410-B84049F98B1D}"/>
              </a:ext>
            </a:extLst>
          </p:cNvPr>
          <p:cNvSpPr>
            <a:spLocks noGrp="1"/>
          </p:cNvSpPr>
          <p:nvPr>
            <p:ph type="title"/>
          </p:nvPr>
        </p:nvSpPr>
        <p:spPr/>
        <p:txBody>
          <a:bodyPr/>
          <a:lstStyle/>
          <a:p>
            <a:r>
              <a:rPr lang="nl-NL" dirty="0"/>
              <a:t>Vertrekpunten</a:t>
            </a:r>
          </a:p>
        </p:txBody>
      </p:sp>
      <p:sp>
        <p:nvSpPr>
          <p:cNvPr id="3" name="Tijdelijke aanduiding voor inhoud 2">
            <a:extLst>
              <a:ext uri="{FF2B5EF4-FFF2-40B4-BE49-F238E27FC236}">
                <a16:creationId xmlns:a16="http://schemas.microsoft.com/office/drawing/2014/main" id="{D3CCBDEF-D818-2D61-2DE0-A2DD27937B5F}"/>
              </a:ext>
            </a:extLst>
          </p:cNvPr>
          <p:cNvSpPr>
            <a:spLocks noGrp="1"/>
          </p:cNvSpPr>
          <p:nvPr>
            <p:ph idx="1"/>
          </p:nvPr>
        </p:nvSpPr>
        <p:spPr/>
        <p:txBody>
          <a:bodyPr/>
          <a:lstStyle/>
          <a:p>
            <a:r>
              <a:rPr lang="nl-NL" dirty="0"/>
              <a:t>We zijn samen verantwoordelijk voor een pedagogisch sportklimaat binnen onze club. </a:t>
            </a:r>
          </a:p>
          <a:p>
            <a:r>
              <a:rPr lang="nl-NL" dirty="0"/>
              <a:t>We erkennen dat plezier dé motivatie is om te sporten.</a:t>
            </a:r>
          </a:p>
          <a:p>
            <a:r>
              <a:rPr lang="nl-NL" dirty="0"/>
              <a:t>We willen een sociaal veilige sportomgeving bieden.</a:t>
            </a:r>
          </a:p>
          <a:p>
            <a:r>
              <a:rPr lang="nl-NL" dirty="0"/>
              <a:t>We willen onze jeugd behouden in en voor de sport.</a:t>
            </a:r>
          </a:p>
          <a:p>
            <a:endParaRPr lang="nl-NL" dirty="0"/>
          </a:p>
          <a:p>
            <a:pPr marL="0" indent="0">
              <a:buNone/>
            </a:pPr>
            <a:endParaRPr lang="nl-NL" dirty="0"/>
          </a:p>
        </p:txBody>
      </p:sp>
    </p:spTree>
    <p:extLst>
      <p:ext uri="{BB962C8B-B14F-4D97-AF65-F5344CB8AC3E}">
        <p14:creationId xmlns:p14="http://schemas.microsoft.com/office/powerpoint/2010/main" val="288897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B1ABD-6522-44D2-7DB5-D051CFEDE5D7}"/>
              </a:ext>
            </a:extLst>
          </p:cNvPr>
          <p:cNvSpPr>
            <a:spLocks noGrp="1"/>
          </p:cNvSpPr>
          <p:nvPr>
            <p:ph type="title"/>
          </p:nvPr>
        </p:nvSpPr>
        <p:spPr>
          <a:xfrm>
            <a:off x="838200" y="143656"/>
            <a:ext cx="10515600" cy="982349"/>
          </a:xfrm>
        </p:spPr>
        <p:txBody>
          <a:bodyPr anchor="ctr">
            <a:normAutofit/>
          </a:bodyPr>
          <a:lstStyle/>
          <a:p>
            <a:r>
              <a:rPr lang="nl-NL" dirty="0"/>
              <a:t>Zorgeloos zwemplezier</a:t>
            </a:r>
          </a:p>
        </p:txBody>
      </p:sp>
      <p:pic>
        <p:nvPicPr>
          <p:cNvPr id="4" name="Onlinemedia 3" title="KNZB Jeugdsportvisie - Zorgeloos zwemplezier!">
            <a:hlinkClick r:id="" action="ppaction://media"/>
            <a:extLst>
              <a:ext uri="{FF2B5EF4-FFF2-40B4-BE49-F238E27FC236}">
                <a16:creationId xmlns:a16="http://schemas.microsoft.com/office/drawing/2014/main" id="{0D84513A-EF36-A7FF-7ED7-DB77999E7E0A}"/>
              </a:ext>
            </a:extLst>
          </p:cNvPr>
          <p:cNvPicPr>
            <a:picLocks noGrp="1" noRot="1" noChangeAspect="1"/>
          </p:cNvPicPr>
          <p:nvPr>
            <p:ph idx="1"/>
            <a:videoFile r:link="rId1"/>
          </p:nvPr>
        </p:nvPicPr>
        <p:blipFill>
          <a:blip r:embed="rId4"/>
          <a:stretch>
            <a:fillRect/>
          </a:stretch>
        </p:blipFill>
        <p:spPr>
          <a:xfrm>
            <a:off x="2134514" y="1556084"/>
            <a:ext cx="7922971" cy="4476479"/>
          </a:xfrm>
          <a:prstGeom prst="rect">
            <a:avLst/>
          </a:prstGeom>
          <a:noFill/>
        </p:spPr>
      </p:pic>
    </p:spTree>
    <p:extLst>
      <p:ext uri="{BB962C8B-B14F-4D97-AF65-F5344CB8AC3E}">
        <p14:creationId xmlns:p14="http://schemas.microsoft.com/office/powerpoint/2010/main" val="345092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7EB6B1C-CCC3-9B57-F69F-5A52C9D00CA0}"/>
              </a:ext>
            </a:extLst>
          </p:cNvPr>
          <p:cNvSpPr>
            <a:spLocks noGrp="1"/>
          </p:cNvSpPr>
          <p:nvPr>
            <p:ph idx="1"/>
          </p:nvPr>
        </p:nvSpPr>
        <p:spPr/>
        <p:txBody>
          <a:bodyPr/>
          <a:lstStyle/>
          <a:p>
            <a:pPr marL="0" indent="0">
              <a:buNone/>
            </a:pPr>
            <a:r>
              <a:rPr lang="nl-NL" dirty="0"/>
              <a:t>Past dit bij wie wij willen zijn </a:t>
            </a:r>
            <a:br>
              <a:rPr lang="nl-NL" dirty="0"/>
            </a:br>
            <a:r>
              <a:rPr lang="nl-NL" dirty="0"/>
              <a:t>én wat wij in onze club onze kinderen willen bieden?</a:t>
            </a:r>
          </a:p>
          <a:p>
            <a:pPr marL="0" indent="0">
              <a:buNone/>
            </a:pPr>
            <a:endParaRPr lang="nl-NL" dirty="0"/>
          </a:p>
          <a:p>
            <a:pPr marL="0" indent="0">
              <a:buNone/>
            </a:pPr>
            <a:endParaRPr lang="nl-NL" dirty="0"/>
          </a:p>
          <a:p>
            <a:pPr marL="0" indent="0">
              <a:buNone/>
            </a:pPr>
            <a:endParaRPr lang="nl-NL" dirty="0"/>
          </a:p>
        </p:txBody>
      </p:sp>
      <p:pic>
        <p:nvPicPr>
          <p:cNvPr id="1026" name="Picture 2" descr="Sport-Thieme Scheidingslijn Buitenbad, Drijvers dicht bij elkaar">
            <a:extLst>
              <a:ext uri="{FF2B5EF4-FFF2-40B4-BE49-F238E27FC236}">
                <a16:creationId xmlns:a16="http://schemas.microsoft.com/office/drawing/2014/main" id="{259D252B-5E27-2E58-4DC3-585D58EE6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424" y="2904239"/>
            <a:ext cx="3953761" cy="395376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172BF68-3729-CD53-535B-23FCB69D3779}"/>
              </a:ext>
            </a:extLst>
          </p:cNvPr>
          <p:cNvSpPr>
            <a:spLocks noGrp="1"/>
          </p:cNvSpPr>
          <p:nvPr>
            <p:ph type="title"/>
          </p:nvPr>
        </p:nvSpPr>
        <p:spPr/>
        <p:txBody>
          <a:bodyPr/>
          <a:lstStyle/>
          <a:p>
            <a:r>
              <a:rPr lang="nl-NL" dirty="0"/>
              <a:t>KNZB Jeugdsportvisie</a:t>
            </a:r>
          </a:p>
        </p:txBody>
      </p:sp>
    </p:spTree>
    <p:extLst>
      <p:ext uri="{BB962C8B-B14F-4D97-AF65-F5344CB8AC3E}">
        <p14:creationId xmlns:p14="http://schemas.microsoft.com/office/powerpoint/2010/main" val="343506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71687-221D-7164-039D-A55606E76E72}"/>
              </a:ext>
            </a:extLst>
          </p:cNvPr>
          <p:cNvSpPr>
            <a:spLocks noGrp="1"/>
          </p:cNvSpPr>
          <p:nvPr>
            <p:ph type="title"/>
          </p:nvPr>
        </p:nvSpPr>
        <p:spPr>
          <a:xfrm>
            <a:off x="838200" y="175015"/>
            <a:ext cx="10515600" cy="982347"/>
          </a:xfrm>
        </p:spPr>
        <p:txBody>
          <a:bodyPr vert="horz" lIns="91440" tIns="45720" rIns="91440" bIns="45720" rtlCol="0" anchor="ctr">
            <a:normAutofit/>
          </a:bodyPr>
          <a:lstStyle/>
          <a:p>
            <a:r>
              <a:rPr lang="nl-NL" dirty="0"/>
              <a:t>Jong geleerd…</a:t>
            </a:r>
            <a:endParaRPr lang="nl-NL" b="1" i="1" kern="1200" dirty="0">
              <a:latin typeface="Verdana" panose="020B0604030504040204" pitchFamily="34" charset="0"/>
              <a:ea typeface="Verdana" panose="020B0604030504040204" pitchFamily="34" charset="0"/>
              <a:cs typeface="+mj-cs"/>
            </a:endParaRPr>
          </a:p>
        </p:txBody>
      </p:sp>
      <p:sp>
        <p:nvSpPr>
          <p:cNvPr id="5" name="Tijdelijke aanduiding voor inhoud 2">
            <a:extLst>
              <a:ext uri="{FF2B5EF4-FFF2-40B4-BE49-F238E27FC236}">
                <a16:creationId xmlns:a16="http://schemas.microsoft.com/office/drawing/2014/main" id="{5FA95EB0-CB49-0B30-9FDB-DA4C15E96E14}"/>
              </a:ext>
            </a:extLst>
          </p:cNvPr>
          <p:cNvSpPr txBox="1">
            <a:spLocks/>
          </p:cNvSpPr>
          <p:nvPr/>
        </p:nvSpPr>
        <p:spPr>
          <a:xfrm>
            <a:off x="444661" y="155608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29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29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29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29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29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spcAft>
                <a:spcPts val="600"/>
              </a:spcAft>
              <a:buClr>
                <a:srgbClr val="4CCEEC"/>
              </a:buClr>
              <a:buNone/>
            </a:pPr>
            <a:endParaRPr lang="nl-NL" sz="2800" b="1" i="0" dirty="0">
              <a:effectLst/>
            </a:endParaRPr>
          </a:p>
          <a:p>
            <a:pPr marL="0" lvl="1" indent="0" algn="ctr">
              <a:spcBef>
                <a:spcPts val="1000"/>
              </a:spcBef>
              <a:spcAft>
                <a:spcPts val="600"/>
              </a:spcAft>
              <a:buClr>
                <a:srgbClr val="4CCEEC"/>
              </a:buClr>
              <a:buNone/>
            </a:pPr>
            <a:endParaRPr lang="nl-NL" sz="2800" b="1" dirty="0"/>
          </a:p>
          <a:p>
            <a:pPr marL="0" lvl="1" indent="0" algn="ctr">
              <a:spcBef>
                <a:spcPts val="1000"/>
              </a:spcBef>
              <a:spcAft>
                <a:spcPts val="600"/>
              </a:spcAft>
              <a:buClr>
                <a:srgbClr val="4CCEEC"/>
              </a:buClr>
              <a:buNone/>
            </a:pPr>
            <a:r>
              <a:rPr lang="nl-NL" sz="2800" b="1" i="0" dirty="0">
                <a:effectLst/>
              </a:rPr>
              <a:t>“Het plezier dat ik aan zwemmen beleef, is nooit verdwenen en is altijd de basis geweest</a:t>
            </a:r>
            <a:r>
              <a:rPr lang="nl-NL" sz="2800" b="1" dirty="0"/>
              <a:t>.”</a:t>
            </a:r>
            <a:br>
              <a:rPr lang="nl-NL" sz="2800" b="1" dirty="0"/>
            </a:br>
            <a:br>
              <a:rPr lang="nl-NL" sz="2800" b="1" dirty="0"/>
            </a:br>
            <a:r>
              <a:rPr lang="nl-NL" sz="1400" i="1" dirty="0" err="1"/>
              <a:t>Ranomi</a:t>
            </a:r>
            <a:r>
              <a:rPr lang="nl-NL" sz="1400" i="1" dirty="0"/>
              <a:t> Kromowidjojo </a:t>
            </a:r>
            <a:endParaRPr lang="nl-NL" sz="2800" dirty="0"/>
          </a:p>
          <a:p>
            <a:pPr marL="228600" lvl="1">
              <a:spcBef>
                <a:spcPts val="1000"/>
              </a:spcBef>
              <a:spcAft>
                <a:spcPts val="600"/>
              </a:spcAft>
              <a:buClr>
                <a:srgbClr val="4CCEEC"/>
              </a:buClr>
            </a:pPr>
            <a:endParaRPr lang="nl-NL" sz="2800" dirty="0"/>
          </a:p>
        </p:txBody>
      </p:sp>
      <p:pic>
        <p:nvPicPr>
          <p:cNvPr id="1026" name="Picture 2" descr="Zoeken in zijbalkquery">
            <a:extLst>
              <a:ext uri="{FF2B5EF4-FFF2-40B4-BE49-F238E27FC236}">
                <a16:creationId xmlns:a16="http://schemas.microsoft.com/office/drawing/2014/main" id="{AF895C82-1ABA-E1FF-E6FC-FB44E15DF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30" r="20231" b="1"/>
          <a:stretch/>
        </p:blipFill>
        <p:spPr bwMode="auto">
          <a:xfrm>
            <a:off x="6172200" y="1556085"/>
            <a:ext cx="5181600" cy="4351338"/>
          </a:xfrm>
          <a:prstGeom prst="rect">
            <a:avLst/>
          </a:prstGeom>
          <a:solidFill>
            <a:srgbClr val="FFFFFF"/>
          </a:solidFill>
        </p:spPr>
      </p:pic>
    </p:spTree>
    <p:extLst>
      <p:ext uri="{BB962C8B-B14F-4D97-AF65-F5344CB8AC3E}">
        <p14:creationId xmlns:p14="http://schemas.microsoft.com/office/powerpoint/2010/main" val="41638773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jabloon - Algemeen 2023" id="{6091C9E4-650D-48C5-A7BB-794A9DF6B3D0}" vid="{6D5879FC-65D7-48D5-9B9F-03C199BABDE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857fb21-a538-460f-b1ec-0e39c00dc508">
      <Terms xmlns="http://schemas.microsoft.com/office/infopath/2007/PartnerControls"/>
    </lcf76f155ced4ddcb4097134ff3c332f>
    <TaxCatchAll xmlns="bbbe49cc-341a-43d2-950c-ecafe625058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C67916B3FE66409CCB773F5EEB154B" ma:contentTypeVersion="14" ma:contentTypeDescription="Een nieuw document maken." ma:contentTypeScope="" ma:versionID="f0aac46e2e41d0355c355275a6b9b41f">
  <xsd:schema xmlns:xsd="http://www.w3.org/2001/XMLSchema" xmlns:xs="http://www.w3.org/2001/XMLSchema" xmlns:p="http://schemas.microsoft.com/office/2006/metadata/properties" xmlns:ns2="2857fb21-a538-460f-b1ec-0e39c00dc508" xmlns:ns3="bbbe49cc-341a-43d2-950c-ecafe6250584" targetNamespace="http://schemas.microsoft.com/office/2006/metadata/properties" ma:root="true" ma:fieldsID="4f68c511fbc25b021bc8a6df2f016ca5" ns2:_="" ns3:_="">
    <xsd:import namespace="2857fb21-a538-460f-b1ec-0e39c00dc508"/>
    <xsd:import namespace="bbbe49cc-341a-43d2-950c-ecafe625058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7fb21-a538-460f-b1ec-0e39c00dc5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9a4cf729-50f8-4dc1-bc70-c04d376d31ec"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be49cc-341a-43d2-950c-ecafe62505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bd14ec6-9ca9-4847-90a3-1013814d7fca}" ma:internalName="TaxCatchAll" ma:showField="CatchAllData" ma:web="bbbe49cc-341a-43d2-950c-ecafe625058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14A517-22ED-41B5-9C8C-F480858BFD8B}">
  <ds:schemaRefs>
    <ds:schemaRef ds:uri="http://schemas.microsoft.com/office/2006/metadata/properties"/>
    <ds:schemaRef ds:uri="http://schemas.microsoft.com/office/infopath/2007/PartnerControls"/>
    <ds:schemaRef ds:uri="2857fb21-a538-460f-b1ec-0e39c00dc508"/>
    <ds:schemaRef ds:uri="bbbe49cc-341a-43d2-950c-ecafe6250584"/>
  </ds:schemaRefs>
</ds:datastoreItem>
</file>

<file path=customXml/itemProps2.xml><?xml version="1.0" encoding="utf-8"?>
<ds:datastoreItem xmlns:ds="http://schemas.openxmlformats.org/officeDocument/2006/customXml" ds:itemID="{D4BA2564-DA1D-4BB3-A0C1-4C4CAFE28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7fb21-a538-460f-b1ec-0e39c00dc508"/>
    <ds:schemaRef ds:uri="bbbe49cc-341a-43d2-950c-ecafe62505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04F291-82D1-4149-B3EB-5FCBB03A7E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4300</TotalTime>
  <Words>1050</Words>
  <Application>Microsoft Office PowerPoint</Application>
  <PresentationFormat>Breedbeeld</PresentationFormat>
  <Paragraphs>99</Paragraphs>
  <Slides>18</Slides>
  <Notes>13</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Verdana</vt:lpstr>
      <vt:lpstr>Wingdings</vt:lpstr>
      <vt:lpstr>Kantoorthema</vt:lpstr>
      <vt:lpstr>Jeugdsport</vt:lpstr>
      <vt:lpstr>Een nieuw perspectief?</vt:lpstr>
      <vt:lpstr>Doelen</vt:lpstr>
      <vt:lpstr>Stelling</vt:lpstr>
      <vt:lpstr>Vertrekpunten</vt:lpstr>
      <vt:lpstr>Vertrekpunten</vt:lpstr>
      <vt:lpstr>Zorgeloos zwemplezier</vt:lpstr>
      <vt:lpstr>KNZB Jeugdsportvisie</vt:lpstr>
      <vt:lpstr>Jong geleerd…</vt:lpstr>
      <vt:lpstr>…is oud gedaan!</vt:lpstr>
      <vt:lpstr>Leidende principes</vt:lpstr>
      <vt:lpstr>Leidende principes</vt:lpstr>
      <vt:lpstr>Kind centraal</vt:lpstr>
      <vt:lpstr>Werkvorm</vt:lpstr>
      <vt:lpstr>Afspraken</vt:lpstr>
      <vt:lpstr>Samen op het startblok</vt:lpstr>
      <vt:lpstr>Tools</vt:lpstr>
      <vt:lpstr>Samen aan de slag</vt:lpstr>
    </vt:vector>
  </TitlesOfParts>
  <Company>KNZB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Marin Mulder | KNZB</dc:creator>
  <cp:lastModifiedBy>Marin Mulder | KNZB</cp:lastModifiedBy>
  <cp:revision>23</cp:revision>
  <dcterms:created xsi:type="dcterms:W3CDTF">2023-06-02T14:00:26Z</dcterms:created>
  <dcterms:modified xsi:type="dcterms:W3CDTF">2024-02-06T11:13:38Z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0x010100AEC67916B3FE66409CCB773F5EEB154B</vt:lpwstr>
  </property>
</Properties>
</file>