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69200"/>
  <p:notesSz cx="10693400" cy="75692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797" y="-4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6452"/>
            <a:ext cx="9089390" cy="15895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8752"/>
            <a:ext cx="7485380" cy="1892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700" b="1" i="0">
                <a:solidFill>
                  <a:srgbClr val="44B0CF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700" b="1" i="0">
                <a:solidFill>
                  <a:srgbClr val="44B0CF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40916"/>
            <a:ext cx="4651629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40916"/>
            <a:ext cx="4651629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700" b="1" i="0">
                <a:solidFill>
                  <a:srgbClr val="44B0CF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0692765" cy="7565390"/>
          </a:xfrm>
          <a:custGeom>
            <a:avLst/>
            <a:gdLst/>
            <a:ahLst/>
            <a:cxnLst/>
            <a:rect l="l" t="t" r="r" b="b"/>
            <a:pathLst>
              <a:path w="10692765" h="7565390">
                <a:moveTo>
                  <a:pt x="0" y="7565135"/>
                </a:moveTo>
                <a:lnTo>
                  <a:pt x="10692384" y="7565135"/>
                </a:lnTo>
                <a:lnTo>
                  <a:pt x="10692384" y="0"/>
                </a:lnTo>
                <a:lnTo>
                  <a:pt x="0" y="0"/>
                </a:lnTo>
                <a:lnTo>
                  <a:pt x="0" y="7565135"/>
                </a:lnTo>
                <a:close/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75728" y="331046"/>
            <a:ext cx="3658870" cy="1046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700" b="1" i="0">
                <a:solidFill>
                  <a:srgbClr val="44B0CF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40916"/>
            <a:ext cx="9624060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9356"/>
            <a:ext cx="3421888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9356"/>
            <a:ext cx="2459482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9356"/>
            <a:ext cx="2459482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330" dirty="0"/>
              <a:t>Diploma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6726207" y="585745"/>
            <a:ext cx="3580765" cy="784225"/>
            <a:chOff x="6726207" y="585745"/>
            <a:chExt cx="3580765" cy="784225"/>
          </a:xfrm>
        </p:grpSpPr>
        <p:sp>
          <p:nvSpPr>
            <p:cNvPr id="4" name="object 4"/>
            <p:cNvSpPr/>
            <p:nvPr/>
          </p:nvSpPr>
          <p:spPr>
            <a:xfrm>
              <a:off x="6730969" y="590507"/>
              <a:ext cx="582930" cy="604520"/>
            </a:xfrm>
            <a:custGeom>
              <a:avLst/>
              <a:gdLst/>
              <a:ahLst/>
              <a:cxnLst/>
              <a:rect l="l" t="t" r="r" b="b"/>
              <a:pathLst>
                <a:path w="582929" h="604519">
                  <a:moveTo>
                    <a:pt x="0" y="604139"/>
                  </a:moveTo>
                  <a:lnTo>
                    <a:pt x="262089" y="604139"/>
                  </a:lnTo>
                  <a:lnTo>
                    <a:pt x="298397" y="603381"/>
                  </a:lnTo>
                  <a:lnTo>
                    <a:pt x="364625" y="595164"/>
                  </a:lnTo>
                  <a:lnTo>
                    <a:pt x="436693" y="568928"/>
                  </a:lnTo>
                  <a:lnTo>
                    <a:pt x="473381" y="545812"/>
                  </a:lnTo>
                  <a:lnTo>
                    <a:pt x="505383" y="517212"/>
                  </a:lnTo>
                  <a:lnTo>
                    <a:pt x="532350" y="483417"/>
                  </a:lnTo>
                  <a:lnTo>
                    <a:pt x="553932" y="444716"/>
                  </a:lnTo>
                  <a:lnTo>
                    <a:pt x="569781" y="401398"/>
                  </a:lnTo>
                  <a:lnTo>
                    <a:pt x="579546" y="353753"/>
                  </a:lnTo>
                  <a:lnTo>
                    <a:pt x="582879" y="302069"/>
                  </a:lnTo>
                  <a:lnTo>
                    <a:pt x="579285" y="248389"/>
                  </a:lnTo>
                  <a:lnTo>
                    <a:pt x="568810" y="199216"/>
                  </a:lnTo>
                  <a:lnTo>
                    <a:pt x="551913" y="154830"/>
                  </a:lnTo>
                  <a:lnTo>
                    <a:pt x="529053" y="115509"/>
                  </a:lnTo>
                  <a:lnTo>
                    <a:pt x="500688" y="81533"/>
                  </a:lnTo>
                  <a:lnTo>
                    <a:pt x="467279" y="53181"/>
                  </a:lnTo>
                  <a:lnTo>
                    <a:pt x="429282" y="30732"/>
                  </a:lnTo>
                  <a:lnTo>
                    <a:pt x="387159" y="14465"/>
                  </a:lnTo>
                  <a:lnTo>
                    <a:pt x="327707" y="2765"/>
                  </a:lnTo>
                  <a:lnTo>
                    <a:pt x="261226" y="0"/>
                  </a:lnTo>
                  <a:lnTo>
                    <a:pt x="0" y="0"/>
                  </a:lnTo>
                  <a:lnTo>
                    <a:pt x="0" y="84239"/>
                  </a:lnTo>
                  <a:lnTo>
                    <a:pt x="72326" y="84239"/>
                  </a:lnTo>
                  <a:lnTo>
                    <a:pt x="72326" y="520750"/>
                  </a:lnTo>
                  <a:lnTo>
                    <a:pt x="0" y="520750"/>
                  </a:lnTo>
                  <a:lnTo>
                    <a:pt x="0" y="604139"/>
                  </a:lnTo>
                  <a:close/>
                </a:path>
                <a:path w="582929" h="604519">
                  <a:moveTo>
                    <a:pt x="183807" y="514794"/>
                  </a:moveTo>
                  <a:lnTo>
                    <a:pt x="183807" y="89344"/>
                  </a:lnTo>
                  <a:lnTo>
                    <a:pt x="256971" y="89344"/>
                  </a:lnTo>
                  <a:lnTo>
                    <a:pt x="306122" y="91684"/>
                  </a:lnTo>
                  <a:lnTo>
                    <a:pt x="351434" y="102958"/>
                  </a:lnTo>
                  <a:lnTo>
                    <a:pt x="390673" y="124319"/>
                  </a:lnTo>
                  <a:lnTo>
                    <a:pt x="422972" y="155401"/>
                  </a:lnTo>
                  <a:lnTo>
                    <a:pt x="447310" y="195713"/>
                  </a:lnTo>
                  <a:lnTo>
                    <a:pt x="462662" y="244766"/>
                  </a:lnTo>
                  <a:lnTo>
                    <a:pt x="468007" y="302069"/>
                  </a:lnTo>
                  <a:lnTo>
                    <a:pt x="462943" y="357806"/>
                  </a:lnTo>
                  <a:lnTo>
                    <a:pt x="448321" y="406110"/>
                  </a:lnTo>
                  <a:lnTo>
                    <a:pt x="424999" y="446286"/>
                  </a:lnTo>
                  <a:lnTo>
                    <a:pt x="393836" y="477640"/>
                  </a:lnTo>
                  <a:lnTo>
                    <a:pt x="355688" y="499478"/>
                  </a:lnTo>
                  <a:lnTo>
                    <a:pt x="309516" y="511603"/>
                  </a:lnTo>
                  <a:lnTo>
                    <a:pt x="256971" y="514794"/>
                  </a:lnTo>
                  <a:lnTo>
                    <a:pt x="183807" y="514794"/>
                  </a:lnTo>
                  <a:close/>
                </a:path>
              </a:pathLst>
            </a:custGeom>
            <a:ln w="9525">
              <a:solidFill>
                <a:srgbClr val="1317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387854" y="590507"/>
              <a:ext cx="237490" cy="604520"/>
            </a:xfrm>
            <a:custGeom>
              <a:avLst/>
              <a:gdLst/>
              <a:ahLst/>
              <a:cxnLst/>
              <a:rect l="l" t="t" r="r" b="b"/>
              <a:pathLst>
                <a:path w="237490" h="604519">
                  <a:moveTo>
                    <a:pt x="66370" y="96151"/>
                  </a:moveTo>
                  <a:lnTo>
                    <a:pt x="175285" y="96151"/>
                  </a:lnTo>
                  <a:lnTo>
                    <a:pt x="175285" y="0"/>
                  </a:lnTo>
                  <a:lnTo>
                    <a:pt x="66370" y="0"/>
                  </a:lnTo>
                  <a:lnTo>
                    <a:pt x="66370" y="96151"/>
                  </a:lnTo>
                  <a:close/>
                </a:path>
                <a:path w="237490" h="604519">
                  <a:moveTo>
                    <a:pt x="4254" y="604139"/>
                  </a:moveTo>
                  <a:lnTo>
                    <a:pt x="237413" y="604139"/>
                  </a:lnTo>
                  <a:lnTo>
                    <a:pt x="237413" y="523303"/>
                  </a:lnTo>
                  <a:lnTo>
                    <a:pt x="175285" y="523303"/>
                  </a:lnTo>
                  <a:lnTo>
                    <a:pt x="175285" y="170180"/>
                  </a:lnTo>
                  <a:lnTo>
                    <a:pt x="0" y="170180"/>
                  </a:lnTo>
                  <a:lnTo>
                    <a:pt x="0" y="251015"/>
                  </a:lnTo>
                  <a:lnTo>
                    <a:pt x="67221" y="251015"/>
                  </a:lnTo>
                  <a:lnTo>
                    <a:pt x="67221" y="523303"/>
                  </a:lnTo>
                  <a:lnTo>
                    <a:pt x="4254" y="523303"/>
                  </a:lnTo>
                  <a:lnTo>
                    <a:pt x="4254" y="604139"/>
                  </a:lnTo>
                  <a:close/>
                </a:path>
              </a:pathLst>
            </a:custGeom>
            <a:ln w="9525">
              <a:solidFill>
                <a:srgbClr val="1317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670359" y="750479"/>
              <a:ext cx="497840" cy="614680"/>
            </a:xfrm>
            <a:custGeom>
              <a:avLst/>
              <a:gdLst/>
              <a:ahLst/>
              <a:cxnLst/>
              <a:rect l="l" t="t" r="r" b="b"/>
              <a:pathLst>
                <a:path w="497840" h="614680">
                  <a:moveTo>
                    <a:pt x="4254" y="533514"/>
                  </a:moveTo>
                  <a:lnTo>
                    <a:pt x="4254" y="614349"/>
                  </a:lnTo>
                  <a:lnTo>
                    <a:pt x="238252" y="614349"/>
                  </a:lnTo>
                  <a:lnTo>
                    <a:pt x="238252" y="533514"/>
                  </a:lnTo>
                  <a:lnTo>
                    <a:pt x="175285" y="533514"/>
                  </a:lnTo>
                  <a:lnTo>
                    <a:pt x="175285" y="430555"/>
                  </a:lnTo>
                  <a:lnTo>
                    <a:pt x="174886" y="415372"/>
                  </a:lnTo>
                  <a:lnTo>
                    <a:pt x="174009" y="403539"/>
                  </a:lnTo>
                  <a:lnTo>
                    <a:pt x="173131" y="395854"/>
                  </a:lnTo>
                  <a:lnTo>
                    <a:pt x="172732" y="393115"/>
                  </a:lnTo>
                  <a:lnTo>
                    <a:pt x="174421" y="393115"/>
                  </a:lnTo>
                  <a:lnTo>
                    <a:pt x="198393" y="428534"/>
                  </a:lnTo>
                  <a:lnTo>
                    <a:pt x="219414" y="446722"/>
                  </a:lnTo>
                  <a:lnTo>
                    <a:pt x="249213" y="453423"/>
                  </a:lnTo>
                  <a:lnTo>
                    <a:pt x="299516" y="454380"/>
                  </a:lnTo>
                  <a:lnTo>
                    <a:pt x="346399" y="449029"/>
                  </a:lnTo>
                  <a:lnTo>
                    <a:pt x="388682" y="433452"/>
                  </a:lnTo>
                  <a:lnTo>
                    <a:pt x="425412" y="408365"/>
                  </a:lnTo>
                  <a:lnTo>
                    <a:pt x="455638" y="374480"/>
                  </a:lnTo>
                  <a:lnTo>
                    <a:pt x="478406" y="332513"/>
                  </a:lnTo>
                  <a:lnTo>
                    <a:pt x="492765" y="283178"/>
                  </a:lnTo>
                  <a:lnTo>
                    <a:pt x="497763" y="227190"/>
                  </a:lnTo>
                  <a:lnTo>
                    <a:pt x="493274" y="172273"/>
                  </a:lnTo>
                  <a:lnTo>
                    <a:pt x="480182" y="123355"/>
                  </a:lnTo>
                  <a:lnTo>
                    <a:pt x="459054" y="81329"/>
                  </a:lnTo>
                  <a:lnTo>
                    <a:pt x="430453" y="47087"/>
                  </a:lnTo>
                  <a:lnTo>
                    <a:pt x="394946" y="21523"/>
                  </a:lnTo>
                  <a:lnTo>
                    <a:pt x="353097" y="5529"/>
                  </a:lnTo>
                  <a:lnTo>
                    <a:pt x="305473" y="0"/>
                  </a:lnTo>
                  <a:lnTo>
                    <a:pt x="240589" y="11433"/>
                  </a:lnTo>
                  <a:lnTo>
                    <a:pt x="197402" y="36588"/>
                  </a:lnTo>
                  <a:lnTo>
                    <a:pt x="173360" y="61743"/>
                  </a:lnTo>
                  <a:lnTo>
                    <a:pt x="165912" y="73177"/>
                  </a:lnTo>
                  <a:lnTo>
                    <a:pt x="164223" y="73177"/>
                  </a:lnTo>
                  <a:lnTo>
                    <a:pt x="165074" y="63817"/>
                  </a:lnTo>
                  <a:lnTo>
                    <a:pt x="165074" y="53606"/>
                  </a:lnTo>
                  <a:lnTo>
                    <a:pt x="165074" y="51053"/>
                  </a:lnTo>
                  <a:lnTo>
                    <a:pt x="162322" y="35338"/>
                  </a:lnTo>
                  <a:lnTo>
                    <a:pt x="153266" y="22336"/>
                  </a:lnTo>
                  <a:lnTo>
                    <a:pt x="136710" y="13481"/>
                  </a:lnTo>
                  <a:lnTo>
                    <a:pt x="111455" y="10210"/>
                  </a:lnTo>
                  <a:lnTo>
                    <a:pt x="0" y="10210"/>
                  </a:lnTo>
                  <a:lnTo>
                    <a:pt x="0" y="91046"/>
                  </a:lnTo>
                  <a:lnTo>
                    <a:pt x="48488" y="91046"/>
                  </a:lnTo>
                  <a:lnTo>
                    <a:pt x="56446" y="92296"/>
                  </a:lnTo>
                  <a:lnTo>
                    <a:pt x="62326" y="95938"/>
                  </a:lnTo>
                  <a:lnTo>
                    <a:pt x="65971" y="101815"/>
                  </a:lnTo>
                  <a:lnTo>
                    <a:pt x="67221" y="109766"/>
                  </a:lnTo>
                  <a:lnTo>
                    <a:pt x="67221" y="533514"/>
                  </a:lnTo>
                  <a:lnTo>
                    <a:pt x="4254" y="533514"/>
                  </a:lnTo>
                  <a:close/>
                </a:path>
                <a:path w="497840" h="614680">
                  <a:moveTo>
                    <a:pt x="171869" y="229742"/>
                  </a:moveTo>
                  <a:lnTo>
                    <a:pt x="180991" y="167773"/>
                  </a:lnTo>
                  <a:lnTo>
                    <a:pt x="205271" y="125188"/>
                  </a:lnTo>
                  <a:lnTo>
                    <a:pt x="240079" y="100632"/>
                  </a:lnTo>
                  <a:lnTo>
                    <a:pt x="280784" y="92748"/>
                  </a:lnTo>
                  <a:lnTo>
                    <a:pt x="324597" y="102413"/>
                  </a:lnTo>
                  <a:lnTo>
                    <a:pt x="358752" y="129868"/>
                  </a:lnTo>
                  <a:lnTo>
                    <a:pt x="380939" y="172799"/>
                  </a:lnTo>
                  <a:lnTo>
                    <a:pt x="388848" y="228892"/>
                  </a:lnTo>
                  <a:lnTo>
                    <a:pt x="380206" y="286155"/>
                  </a:lnTo>
                  <a:lnTo>
                    <a:pt x="356728" y="328341"/>
                  </a:lnTo>
                  <a:lnTo>
                    <a:pt x="322084" y="354413"/>
                  </a:lnTo>
                  <a:lnTo>
                    <a:pt x="279946" y="363334"/>
                  </a:lnTo>
                  <a:lnTo>
                    <a:pt x="233258" y="351913"/>
                  </a:lnTo>
                  <a:lnTo>
                    <a:pt x="199418" y="321746"/>
                  </a:lnTo>
                  <a:lnTo>
                    <a:pt x="178822" y="278975"/>
                  </a:lnTo>
                  <a:lnTo>
                    <a:pt x="171869" y="229742"/>
                  </a:lnTo>
                  <a:close/>
                </a:path>
              </a:pathLst>
            </a:custGeom>
            <a:ln w="9525">
              <a:solidFill>
                <a:srgbClr val="1317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195363" y="590507"/>
              <a:ext cx="239395" cy="607695"/>
            </a:xfrm>
            <a:custGeom>
              <a:avLst/>
              <a:gdLst/>
              <a:ahLst/>
              <a:cxnLst/>
              <a:rect l="l" t="t" r="r" b="b"/>
              <a:pathLst>
                <a:path w="239395" h="607694">
                  <a:moveTo>
                    <a:pt x="67221" y="466293"/>
                  </a:moveTo>
                  <a:lnTo>
                    <a:pt x="74408" y="526400"/>
                  </a:lnTo>
                  <a:lnTo>
                    <a:pt x="94091" y="567107"/>
                  </a:lnTo>
                  <a:lnTo>
                    <a:pt x="123453" y="591886"/>
                  </a:lnTo>
                  <a:lnTo>
                    <a:pt x="159678" y="604207"/>
                  </a:lnTo>
                  <a:lnTo>
                    <a:pt x="199948" y="607542"/>
                  </a:lnTo>
                  <a:lnTo>
                    <a:pt x="215044" y="607143"/>
                  </a:lnTo>
                  <a:lnTo>
                    <a:pt x="227501" y="606266"/>
                  </a:lnTo>
                  <a:lnTo>
                    <a:pt x="235967" y="605388"/>
                  </a:lnTo>
                  <a:lnTo>
                    <a:pt x="239090" y="604989"/>
                  </a:lnTo>
                  <a:lnTo>
                    <a:pt x="239090" y="518198"/>
                  </a:lnTo>
                  <a:lnTo>
                    <a:pt x="230581" y="519049"/>
                  </a:lnTo>
                  <a:lnTo>
                    <a:pt x="218681" y="519049"/>
                  </a:lnTo>
                  <a:lnTo>
                    <a:pt x="196683" y="515246"/>
                  </a:lnTo>
                  <a:lnTo>
                    <a:pt x="183145" y="503945"/>
                  </a:lnTo>
                  <a:lnTo>
                    <a:pt x="176309" y="485305"/>
                  </a:lnTo>
                  <a:lnTo>
                    <a:pt x="174421" y="459486"/>
                  </a:lnTo>
                  <a:lnTo>
                    <a:pt x="174421" y="0"/>
                  </a:lnTo>
                  <a:lnTo>
                    <a:pt x="0" y="0"/>
                  </a:lnTo>
                  <a:lnTo>
                    <a:pt x="0" y="80835"/>
                  </a:lnTo>
                  <a:lnTo>
                    <a:pt x="67221" y="80835"/>
                  </a:lnTo>
                  <a:lnTo>
                    <a:pt x="67221" y="466293"/>
                  </a:lnTo>
                  <a:close/>
                </a:path>
              </a:pathLst>
            </a:custGeom>
            <a:ln w="9525">
              <a:solidFill>
                <a:srgbClr val="1317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486359" y="750478"/>
              <a:ext cx="477520" cy="454659"/>
            </a:xfrm>
            <a:custGeom>
              <a:avLst/>
              <a:gdLst/>
              <a:ahLst/>
              <a:cxnLst/>
              <a:rect l="l" t="t" r="r" b="b"/>
              <a:pathLst>
                <a:path w="477520" h="454659">
                  <a:moveTo>
                    <a:pt x="0" y="227190"/>
                  </a:moveTo>
                  <a:lnTo>
                    <a:pt x="4829" y="275307"/>
                  </a:lnTo>
                  <a:lnTo>
                    <a:pt x="18693" y="319047"/>
                  </a:lnTo>
                  <a:lnTo>
                    <a:pt x="40653" y="357781"/>
                  </a:lnTo>
                  <a:lnTo>
                    <a:pt x="69773" y="390882"/>
                  </a:lnTo>
                  <a:lnTo>
                    <a:pt x="105116" y="417720"/>
                  </a:lnTo>
                  <a:lnTo>
                    <a:pt x="145743" y="437668"/>
                  </a:lnTo>
                  <a:lnTo>
                    <a:pt x="190717" y="450097"/>
                  </a:lnTo>
                  <a:lnTo>
                    <a:pt x="239102" y="454380"/>
                  </a:lnTo>
                  <a:lnTo>
                    <a:pt x="287207" y="450097"/>
                  </a:lnTo>
                  <a:lnTo>
                    <a:pt x="331970" y="437668"/>
                  </a:lnTo>
                  <a:lnTo>
                    <a:pt x="372446" y="417720"/>
                  </a:lnTo>
                  <a:lnTo>
                    <a:pt x="407687" y="390882"/>
                  </a:lnTo>
                  <a:lnTo>
                    <a:pt x="436746" y="357781"/>
                  </a:lnTo>
                  <a:lnTo>
                    <a:pt x="458674" y="319047"/>
                  </a:lnTo>
                  <a:lnTo>
                    <a:pt x="472527" y="275307"/>
                  </a:lnTo>
                  <a:lnTo>
                    <a:pt x="477354" y="227190"/>
                  </a:lnTo>
                  <a:lnTo>
                    <a:pt x="472525" y="179317"/>
                  </a:lnTo>
                  <a:lnTo>
                    <a:pt x="458661" y="135691"/>
                  </a:lnTo>
                  <a:lnTo>
                    <a:pt x="436701" y="96972"/>
                  </a:lnTo>
                  <a:lnTo>
                    <a:pt x="407581" y="63817"/>
                  </a:lnTo>
                  <a:lnTo>
                    <a:pt x="372238" y="36884"/>
                  </a:lnTo>
                  <a:lnTo>
                    <a:pt x="331611" y="16831"/>
                  </a:lnTo>
                  <a:lnTo>
                    <a:pt x="286636" y="4317"/>
                  </a:lnTo>
                  <a:lnTo>
                    <a:pt x="238252" y="0"/>
                  </a:lnTo>
                  <a:lnTo>
                    <a:pt x="190147" y="4317"/>
                  </a:lnTo>
                  <a:lnTo>
                    <a:pt x="145384" y="16831"/>
                  </a:lnTo>
                  <a:lnTo>
                    <a:pt x="104908" y="36884"/>
                  </a:lnTo>
                  <a:lnTo>
                    <a:pt x="69667" y="63817"/>
                  </a:lnTo>
                  <a:lnTo>
                    <a:pt x="40608" y="96972"/>
                  </a:lnTo>
                  <a:lnTo>
                    <a:pt x="18679" y="135691"/>
                  </a:lnTo>
                  <a:lnTo>
                    <a:pt x="4827" y="179317"/>
                  </a:lnTo>
                  <a:lnTo>
                    <a:pt x="0" y="227190"/>
                  </a:lnTo>
                  <a:close/>
                </a:path>
                <a:path w="477520" h="454659">
                  <a:moveTo>
                    <a:pt x="109766" y="227190"/>
                  </a:moveTo>
                  <a:lnTo>
                    <a:pt x="116437" y="182405"/>
                  </a:lnTo>
                  <a:lnTo>
                    <a:pt x="134952" y="145013"/>
                  </a:lnTo>
                  <a:lnTo>
                    <a:pt x="163066" y="116484"/>
                  </a:lnTo>
                  <a:lnTo>
                    <a:pt x="198531" y="98289"/>
                  </a:lnTo>
                  <a:lnTo>
                    <a:pt x="239102" y="91897"/>
                  </a:lnTo>
                  <a:lnTo>
                    <a:pt x="279252" y="98289"/>
                  </a:lnTo>
                  <a:lnTo>
                    <a:pt x="314462" y="116484"/>
                  </a:lnTo>
                  <a:lnTo>
                    <a:pt x="342444" y="145013"/>
                  </a:lnTo>
                  <a:lnTo>
                    <a:pt x="360911" y="182405"/>
                  </a:lnTo>
                  <a:lnTo>
                    <a:pt x="367576" y="227190"/>
                  </a:lnTo>
                  <a:lnTo>
                    <a:pt x="360911" y="272301"/>
                  </a:lnTo>
                  <a:lnTo>
                    <a:pt x="342444" y="309734"/>
                  </a:lnTo>
                  <a:lnTo>
                    <a:pt x="314462" y="338140"/>
                  </a:lnTo>
                  <a:lnTo>
                    <a:pt x="279252" y="356173"/>
                  </a:lnTo>
                  <a:lnTo>
                    <a:pt x="239102" y="362483"/>
                  </a:lnTo>
                  <a:lnTo>
                    <a:pt x="198531" y="356173"/>
                  </a:lnTo>
                  <a:lnTo>
                    <a:pt x="163066" y="338140"/>
                  </a:lnTo>
                  <a:lnTo>
                    <a:pt x="134952" y="309734"/>
                  </a:lnTo>
                  <a:lnTo>
                    <a:pt x="116437" y="272301"/>
                  </a:lnTo>
                  <a:lnTo>
                    <a:pt x="109766" y="227190"/>
                  </a:lnTo>
                  <a:close/>
                </a:path>
              </a:pathLst>
            </a:custGeom>
            <a:ln w="9525">
              <a:solidFill>
                <a:srgbClr val="1317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027523" y="750477"/>
              <a:ext cx="794385" cy="444500"/>
            </a:xfrm>
            <a:custGeom>
              <a:avLst/>
              <a:gdLst/>
              <a:ahLst/>
              <a:cxnLst/>
              <a:rect l="l" t="t" r="r" b="b"/>
              <a:pathLst>
                <a:path w="794384" h="444500">
                  <a:moveTo>
                    <a:pt x="4254" y="444169"/>
                  </a:moveTo>
                  <a:lnTo>
                    <a:pt x="237401" y="444169"/>
                  </a:lnTo>
                  <a:lnTo>
                    <a:pt x="237401" y="363334"/>
                  </a:lnTo>
                  <a:lnTo>
                    <a:pt x="175285" y="363334"/>
                  </a:lnTo>
                  <a:lnTo>
                    <a:pt x="175285" y="257822"/>
                  </a:lnTo>
                  <a:lnTo>
                    <a:pt x="179526" y="211213"/>
                  </a:lnTo>
                  <a:lnTo>
                    <a:pt x="192466" y="167994"/>
                  </a:lnTo>
                  <a:lnTo>
                    <a:pt x="214433" y="132168"/>
                  </a:lnTo>
                  <a:lnTo>
                    <a:pt x="245753" y="107737"/>
                  </a:lnTo>
                  <a:lnTo>
                    <a:pt x="286753" y="98704"/>
                  </a:lnTo>
                  <a:lnTo>
                    <a:pt x="317465" y="105684"/>
                  </a:lnTo>
                  <a:lnTo>
                    <a:pt x="335254" y="124550"/>
                  </a:lnTo>
                  <a:lnTo>
                    <a:pt x="343471" y="152191"/>
                  </a:lnTo>
                  <a:lnTo>
                    <a:pt x="345465" y="185496"/>
                  </a:lnTo>
                  <a:lnTo>
                    <a:pt x="345465" y="444169"/>
                  </a:lnTo>
                  <a:lnTo>
                    <a:pt x="515645" y="444169"/>
                  </a:lnTo>
                  <a:lnTo>
                    <a:pt x="515645" y="363334"/>
                  </a:lnTo>
                  <a:lnTo>
                    <a:pt x="452678" y="363334"/>
                  </a:lnTo>
                  <a:lnTo>
                    <a:pt x="452678" y="252717"/>
                  </a:lnTo>
                  <a:lnTo>
                    <a:pt x="457076" y="205985"/>
                  </a:lnTo>
                  <a:lnTo>
                    <a:pt x="470295" y="163951"/>
                  </a:lnTo>
                  <a:lnTo>
                    <a:pt x="492378" y="129881"/>
                  </a:lnTo>
                  <a:lnTo>
                    <a:pt x="523364" y="107043"/>
                  </a:lnTo>
                  <a:lnTo>
                    <a:pt x="563295" y="98704"/>
                  </a:lnTo>
                  <a:lnTo>
                    <a:pt x="593781" y="105325"/>
                  </a:lnTo>
                  <a:lnTo>
                    <a:pt x="611903" y="123593"/>
                  </a:lnTo>
                  <a:lnTo>
                    <a:pt x="620611" y="151114"/>
                  </a:lnTo>
                  <a:lnTo>
                    <a:pt x="622858" y="185496"/>
                  </a:lnTo>
                  <a:lnTo>
                    <a:pt x="622858" y="444169"/>
                  </a:lnTo>
                  <a:lnTo>
                    <a:pt x="793889" y="444169"/>
                  </a:lnTo>
                  <a:lnTo>
                    <a:pt x="793889" y="363334"/>
                  </a:lnTo>
                  <a:lnTo>
                    <a:pt x="730923" y="363334"/>
                  </a:lnTo>
                  <a:lnTo>
                    <a:pt x="730923" y="165074"/>
                  </a:lnTo>
                  <a:lnTo>
                    <a:pt x="724823" y="104122"/>
                  </a:lnTo>
                  <a:lnTo>
                    <a:pt x="707042" y="57711"/>
                  </a:lnTo>
                  <a:lnTo>
                    <a:pt x="678355" y="25268"/>
                  </a:lnTo>
                  <a:lnTo>
                    <a:pt x="639536" y="6221"/>
                  </a:lnTo>
                  <a:lnTo>
                    <a:pt x="591362" y="0"/>
                  </a:lnTo>
                  <a:lnTo>
                    <a:pt x="542111" y="7578"/>
                  </a:lnTo>
                  <a:lnTo>
                    <a:pt x="499157" y="28079"/>
                  </a:lnTo>
                  <a:lnTo>
                    <a:pt x="464657" y="58153"/>
                  </a:lnTo>
                  <a:lnTo>
                    <a:pt x="440766" y="94449"/>
                  </a:lnTo>
                  <a:lnTo>
                    <a:pt x="439064" y="94449"/>
                  </a:lnTo>
                  <a:lnTo>
                    <a:pt x="421494" y="51692"/>
                  </a:lnTo>
                  <a:lnTo>
                    <a:pt x="394914" y="22336"/>
                  </a:lnTo>
                  <a:lnTo>
                    <a:pt x="360202" y="5424"/>
                  </a:lnTo>
                  <a:lnTo>
                    <a:pt x="318236" y="0"/>
                  </a:lnTo>
                  <a:lnTo>
                    <a:pt x="268060" y="8934"/>
                  </a:lnTo>
                  <a:lnTo>
                    <a:pt x="225701" y="31908"/>
                  </a:lnTo>
                  <a:lnTo>
                    <a:pt x="192595" y="63179"/>
                  </a:lnTo>
                  <a:lnTo>
                    <a:pt x="170180" y="97002"/>
                  </a:lnTo>
                  <a:lnTo>
                    <a:pt x="168478" y="97002"/>
                  </a:lnTo>
                  <a:lnTo>
                    <a:pt x="170180" y="87642"/>
                  </a:lnTo>
                  <a:lnTo>
                    <a:pt x="170180" y="78282"/>
                  </a:lnTo>
                  <a:lnTo>
                    <a:pt x="170180" y="58712"/>
                  </a:lnTo>
                  <a:lnTo>
                    <a:pt x="166656" y="38210"/>
                  </a:lnTo>
                  <a:lnTo>
                    <a:pt x="156033" y="22974"/>
                  </a:lnTo>
                  <a:lnTo>
                    <a:pt x="138231" y="13481"/>
                  </a:lnTo>
                  <a:lnTo>
                    <a:pt x="113169" y="10210"/>
                  </a:lnTo>
                  <a:lnTo>
                    <a:pt x="0" y="10210"/>
                  </a:lnTo>
                  <a:lnTo>
                    <a:pt x="0" y="91046"/>
                  </a:lnTo>
                  <a:lnTo>
                    <a:pt x="48501" y="91046"/>
                  </a:lnTo>
                  <a:lnTo>
                    <a:pt x="56451" y="92163"/>
                  </a:lnTo>
                  <a:lnTo>
                    <a:pt x="62328" y="95513"/>
                  </a:lnTo>
                  <a:lnTo>
                    <a:pt x="65971" y="101097"/>
                  </a:lnTo>
                  <a:lnTo>
                    <a:pt x="67221" y="108915"/>
                  </a:lnTo>
                  <a:lnTo>
                    <a:pt x="67221" y="363334"/>
                  </a:lnTo>
                  <a:lnTo>
                    <a:pt x="4254" y="363334"/>
                  </a:lnTo>
                  <a:lnTo>
                    <a:pt x="4254" y="444169"/>
                  </a:lnTo>
                  <a:close/>
                </a:path>
              </a:pathLst>
            </a:custGeom>
            <a:ln w="9525">
              <a:solidFill>
                <a:srgbClr val="1317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9864805" y="750477"/>
              <a:ext cx="437515" cy="454659"/>
            </a:xfrm>
            <a:custGeom>
              <a:avLst/>
              <a:gdLst/>
              <a:ahLst/>
              <a:cxnLst/>
              <a:rect l="l" t="t" r="r" b="b"/>
              <a:pathLst>
                <a:path w="437515" h="454659">
                  <a:moveTo>
                    <a:pt x="0" y="322491"/>
                  </a:moveTo>
                  <a:lnTo>
                    <a:pt x="7848" y="370189"/>
                  </a:lnTo>
                  <a:lnTo>
                    <a:pt x="29298" y="407145"/>
                  </a:lnTo>
                  <a:lnTo>
                    <a:pt x="61203" y="433441"/>
                  </a:lnTo>
                  <a:lnTo>
                    <a:pt x="100419" y="449159"/>
                  </a:lnTo>
                  <a:lnTo>
                    <a:pt x="143802" y="454380"/>
                  </a:lnTo>
                  <a:lnTo>
                    <a:pt x="207566" y="441351"/>
                  </a:lnTo>
                  <a:lnTo>
                    <a:pt x="249951" y="412686"/>
                  </a:lnTo>
                  <a:lnTo>
                    <a:pt x="273511" y="384021"/>
                  </a:lnTo>
                  <a:lnTo>
                    <a:pt x="280797" y="370992"/>
                  </a:lnTo>
                  <a:lnTo>
                    <a:pt x="282498" y="370992"/>
                  </a:lnTo>
                  <a:lnTo>
                    <a:pt x="279946" y="379501"/>
                  </a:lnTo>
                  <a:lnTo>
                    <a:pt x="279946" y="393115"/>
                  </a:lnTo>
                  <a:lnTo>
                    <a:pt x="279946" y="398221"/>
                  </a:lnTo>
                  <a:lnTo>
                    <a:pt x="282964" y="415810"/>
                  </a:lnTo>
                  <a:lnTo>
                    <a:pt x="292603" y="430449"/>
                  </a:lnTo>
                  <a:lnTo>
                    <a:pt x="309740" y="440460"/>
                  </a:lnTo>
                  <a:lnTo>
                    <a:pt x="335254" y="444169"/>
                  </a:lnTo>
                  <a:lnTo>
                    <a:pt x="437362" y="444169"/>
                  </a:lnTo>
                  <a:lnTo>
                    <a:pt x="437362" y="363334"/>
                  </a:lnTo>
                  <a:lnTo>
                    <a:pt x="398221" y="363334"/>
                  </a:lnTo>
                  <a:lnTo>
                    <a:pt x="390270" y="362204"/>
                  </a:lnTo>
                  <a:lnTo>
                    <a:pt x="384394" y="358760"/>
                  </a:lnTo>
                  <a:lnTo>
                    <a:pt x="380751" y="352924"/>
                  </a:lnTo>
                  <a:lnTo>
                    <a:pt x="379501" y="344614"/>
                  </a:lnTo>
                  <a:lnTo>
                    <a:pt x="379501" y="171030"/>
                  </a:lnTo>
                  <a:lnTo>
                    <a:pt x="374360" y="119953"/>
                  </a:lnTo>
                  <a:lnTo>
                    <a:pt x="359080" y="77526"/>
                  </a:lnTo>
                  <a:lnTo>
                    <a:pt x="333873" y="44034"/>
                  </a:lnTo>
                  <a:lnTo>
                    <a:pt x="298953" y="19759"/>
                  </a:lnTo>
                  <a:lnTo>
                    <a:pt x="254532" y="4987"/>
                  </a:lnTo>
                  <a:lnTo>
                    <a:pt x="200825" y="0"/>
                  </a:lnTo>
                  <a:lnTo>
                    <a:pt x="129807" y="8376"/>
                  </a:lnTo>
                  <a:lnTo>
                    <a:pt x="75625" y="26803"/>
                  </a:lnTo>
                  <a:lnTo>
                    <a:pt x="41069" y="45230"/>
                  </a:lnTo>
                  <a:lnTo>
                    <a:pt x="28930" y="53606"/>
                  </a:lnTo>
                  <a:lnTo>
                    <a:pt x="68922" y="128485"/>
                  </a:lnTo>
                  <a:lnTo>
                    <a:pt x="103384" y="104381"/>
                  </a:lnTo>
                  <a:lnTo>
                    <a:pt x="127634" y="92003"/>
                  </a:lnTo>
                  <a:lnTo>
                    <a:pt x="153161" y="87443"/>
                  </a:lnTo>
                  <a:lnTo>
                    <a:pt x="191452" y="86791"/>
                  </a:lnTo>
                  <a:lnTo>
                    <a:pt x="222975" y="90713"/>
                  </a:lnTo>
                  <a:lnTo>
                    <a:pt x="248356" y="103490"/>
                  </a:lnTo>
                  <a:lnTo>
                    <a:pt x="265281" y="126637"/>
                  </a:lnTo>
                  <a:lnTo>
                    <a:pt x="271437" y="161671"/>
                  </a:lnTo>
                  <a:lnTo>
                    <a:pt x="271437" y="176136"/>
                  </a:lnTo>
                  <a:lnTo>
                    <a:pt x="244208" y="176136"/>
                  </a:lnTo>
                  <a:lnTo>
                    <a:pt x="208711" y="177277"/>
                  </a:lnTo>
                  <a:lnTo>
                    <a:pt x="165280" y="181931"/>
                  </a:lnTo>
                  <a:lnTo>
                    <a:pt x="118798" y="191943"/>
                  </a:lnTo>
                  <a:lnTo>
                    <a:pt x="74147" y="209160"/>
                  </a:lnTo>
                  <a:lnTo>
                    <a:pt x="36209" y="235426"/>
                  </a:lnTo>
                  <a:lnTo>
                    <a:pt x="9865" y="272588"/>
                  </a:lnTo>
                  <a:lnTo>
                    <a:pt x="0" y="322491"/>
                  </a:lnTo>
                  <a:close/>
                </a:path>
              </a:pathLst>
            </a:custGeom>
            <a:ln w="9525">
              <a:solidFill>
                <a:srgbClr val="1317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968957" y="987370"/>
              <a:ext cx="172897" cy="141414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6858620" y="1286325"/>
            <a:ext cx="354774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nl-NL" sz="3500" spc="380" dirty="0">
                <a:latin typeface="Times New Roman"/>
                <a:cs typeface="Times New Roman"/>
              </a:rPr>
              <a:t>200</a:t>
            </a:r>
            <a:r>
              <a:rPr sz="3500" spc="380" dirty="0">
                <a:latin typeface="Times New Roman"/>
                <a:cs typeface="Times New Roman"/>
              </a:rPr>
              <a:t>m</a:t>
            </a:r>
            <a:r>
              <a:rPr sz="3500" spc="-70" dirty="0">
                <a:latin typeface="Times New Roman"/>
                <a:cs typeface="Times New Roman"/>
              </a:rPr>
              <a:t> </a:t>
            </a:r>
            <a:r>
              <a:rPr sz="3500" spc="295" dirty="0">
                <a:latin typeface="Times New Roman"/>
                <a:cs typeface="Times New Roman"/>
              </a:rPr>
              <a:t>wisselslag</a:t>
            </a:r>
            <a:endParaRPr sz="3500" dirty="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093086" y="2380971"/>
            <a:ext cx="4443948" cy="32444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</a:pPr>
            <a:r>
              <a:rPr lang="nl-NL" sz="3450" spc="-157" baseline="12077" dirty="0">
                <a:latin typeface="Times New Roman"/>
                <a:cs typeface="Times New Roman"/>
              </a:rPr>
              <a:t>Uitgereikt aan</a:t>
            </a:r>
          </a:p>
          <a:p>
            <a:pPr marL="88900">
              <a:lnSpc>
                <a:spcPct val="100000"/>
              </a:lnSpc>
              <a:spcBef>
                <a:spcPts val="100"/>
              </a:spcBef>
            </a:pPr>
            <a:endParaRPr lang="nl-NL" sz="3450" spc="-157" baseline="12077" dirty="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  <a:spcBef>
                <a:spcPts val="100"/>
              </a:spcBef>
            </a:pPr>
            <a:r>
              <a:rPr lang="nl-NL" sz="1200" spc="-105" baseline="12077" dirty="0">
                <a:latin typeface="Times New Roman"/>
                <a:cs typeface="Times New Roman"/>
              </a:rPr>
              <a:t> </a:t>
            </a:r>
            <a:r>
              <a:rPr sz="1200" spc="-105" dirty="0">
                <a:latin typeface="Times New Roman"/>
                <a:cs typeface="Times New Roman"/>
              </a:rPr>
              <a:t>..................................................</a:t>
            </a:r>
            <a:r>
              <a:rPr lang="nl-NL" sz="1200" spc="-105" dirty="0">
                <a:latin typeface="Times New Roman"/>
                <a:cs typeface="Times New Roman"/>
              </a:rPr>
              <a:t>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.</a:t>
            </a:r>
            <a:endParaRPr sz="1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lang="nl-NL" sz="1650" dirty="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  <a:spcBef>
                <a:spcPts val="5"/>
              </a:spcBef>
            </a:pPr>
            <a:endParaRPr lang="nl-NL" sz="3450" spc="-30" baseline="9661" dirty="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  <a:spcBef>
                <a:spcPts val="5"/>
              </a:spcBef>
            </a:pPr>
            <a:r>
              <a:rPr lang="nl-NL" sz="3450" spc="-30" baseline="9661" dirty="0">
                <a:latin typeface="Times New Roman"/>
                <a:cs typeface="Times New Roman"/>
              </a:rPr>
              <a:t>Datum </a:t>
            </a:r>
            <a:r>
              <a:rPr lang="nl-NL" sz="1200" spc="-105" dirty="0">
                <a:latin typeface="Times New Roman"/>
                <a:cs typeface="Times New Roman"/>
              </a:rPr>
              <a:t>........................................................................................................... .......... ..........</a:t>
            </a:r>
            <a:endParaRPr sz="1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700" dirty="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</a:pPr>
            <a:r>
              <a:rPr lang="nl-NL" sz="3450" spc="-89" baseline="13285" dirty="0">
                <a:latin typeface="Times New Roman"/>
                <a:cs typeface="Times New Roman"/>
              </a:rPr>
              <a:t>Tijd  </a:t>
            </a:r>
            <a:r>
              <a:rPr lang="nl-NL" sz="1200" spc="-105" dirty="0">
                <a:latin typeface="Times New Roman"/>
                <a:cs typeface="Times New Roman"/>
              </a:rPr>
              <a:t>...............................................................................................</a:t>
            </a:r>
            <a:r>
              <a:rPr lang="nl-NL" sz="2400" spc="-105" dirty="0">
                <a:latin typeface="Times New Roman"/>
                <a:cs typeface="Times New Roman"/>
              </a:rPr>
              <a:t>200m wissel</a:t>
            </a:r>
          </a:p>
          <a:p>
            <a:pPr marL="101600">
              <a:lnSpc>
                <a:spcPct val="100000"/>
              </a:lnSpc>
            </a:pPr>
            <a:r>
              <a:rPr lang="nl-NL" sz="1200" spc="-105" dirty="0">
                <a:latin typeface="Times New Roman"/>
                <a:cs typeface="Times New Roman"/>
              </a:rPr>
              <a:t>.</a:t>
            </a:r>
          </a:p>
          <a:p>
            <a:pPr marL="101600">
              <a:lnSpc>
                <a:spcPct val="100000"/>
              </a:lnSpc>
            </a:pPr>
            <a:r>
              <a:rPr lang="nl-NL" sz="1200" spc="-105" dirty="0">
                <a:latin typeface="Times New Roman"/>
                <a:cs typeface="Times New Roman"/>
              </a:rPr>
              <a:t>                       ...............................................................................................   ...</a:t>
            </a:r>
            <a:r>
              <a:rPr lang="nl-NL" sz="2400" spc="-105" dirty="0">
                <a:latin typeface="Times New Roman"/>
                <a:cs typeface="Times New Roman"/>
              </a:rPr>
              <a:t>50m benen</a:t>
            </a:r>
            <a:endParaRPr lang="nl-NL" sz="2350" dirty="0">
              <a:latin typeface="Times New Roman"/>
              <a:cs typeface="Times New Roman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0" y="6908"/>
            <a:ext cx="6160950" cy="7562292"/>
            <a:chOff x="0" y="6908"/>
            <a:chExt cx="6384290" cy="7558405"/>
          </a:xfrm>
        </p:grpSpPr>
        <p:sp>
          <p:nvSpPr>
            <p:cNvPr id="15" name="object 15"/>
            <p:cNvSpPr/>
            <p:nvPr/>
          </p:nvSpPr>
          <p:spPr>
            <a:xfrm>
              <a:off x="0" y="6908"/>
              <a:ext cx="3568065" cy="7558405"/>
            </a:xfrm>
            <a:custGeom>
              <a:avLst/>
              <a:gdLst/>
              <a:ahLst/>
              <a:cxnLst/>
              <a:rect l="l" t="t" r="r" b="b"/>
              <a:pathLst>
                <a:path w="3568065" h="7558405">
                  <a:moveTo>
                    <a:pt x="3567887" y="0"/>
                  </a:moveTo>
                  <a:lnTo>
                    <a:pt x="0" y="0"/>
                  </a:lnTo>
                  <a:lnTo>
                    <a:pt x="0" y="7558227"/>
                  </a:lnTo>
                  <a:lnTo>
                    <a:pt x="3567887" y="7558227"/>
                  </a:lnTo>
                  <a:lnTo>
                    <a:pt x="3567887" y="0"/>
                  </a:lnTo>
                  <a:close/>
                </a:path>
              </a:pathLst>
            </a:custGeom>
            <a:solidFill>
              <a:srgbClr val="43B0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22342" y="6367902"/>
              <a:ext cx="1102316" cy="1102316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8637" y="590537"/>
              <a:ext cx="5805240" cy="5799739"/>
            </a:xfrm>
            <a:prstGeom prst="rect">
              <a:avLst/>
            </a:prstGeom>
          </p:spPr>
        </p:pic>
      </p:grpSp>
      <p:pic>
        <p:nvPicPr>
          <p:cNvPr id="19" name="object 9">
            <a:extLst>
              <a:ext uri="{FF2B5EF4-FFF2-40B4-BE49-F238E27FC236}">
                <a16:creationId xmlns:a16="http://schemas.microsoft.com/office/drawing/2014/main" id="{B25473E3-D0EB-4A03-927F-C080F5CDB0EE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131346" y="5956300"/>
            <a:ext cx="1381124" cy="1447800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C9480890-43BF-44B3-A751-5CCD25ADAE45}"/>
              </a:ext>
            </a:extLst>
          </p:cNvPr>
          <p:cNvSpPr txBox="1"/>
          <p:nvPr/>
        </p:nvSpPr>
        <p:spPr>
          <a:xfrm>
            <a:off x="44450" y="7034768"/>
            <a:ext cx="3354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900" dirty="0">
                <a:solidFill>
                  <a:schemeClr val="bg1"/>
                </a:solidFill>
              </a:rPr>
              <a:t>Zilver 200m wissel &lt; 4.15 + 50m benen &lt;1.10</a:t>
            </a:r>
          </a:p>
          <a:p>
            <a:r>
              <a:rPr lang="nl-NL" sz="900" dirty="0">
                <a:solidFill>
                  <a:schemeClr val="bg1"/>
                </a:solidFill>
              </a:rPr>
              <a:t>Goud 200m wissel &lt; 4.03 + 50m benen &lt;1.00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44</Words>
  <Application>Microsoft Office PowerPoint</Application>
  <PresentationFormat>Aangepast</PresentationFormat>
  <Paragraphs>14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Calibri</vt:lpstr>
      <vt:lpstr>Cambria</vt:lpstr>
      <vt:lpstr>Times New Roman</vt:lpstr>
      <vt:lpstr>Office Theme</vt:lpstr>
      <vt:lpstr>Diploma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Diploma</dc:title>
  <cp:lastModifiedBy>Sudmeijer, Daniëlle</cp:lastModifiedBy>
  <cp:revision>2</cp:revision>
  <dcterms:created xsi:type="dcterms:W3CDTF">2020-09-21T09:34:45Z</dcterms:created>
  <dcterms:modified xsi:type="dcterms:W3CDTF">2020-09-21T09:51:10Z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2020-09-21T00:00:00Z</vt:filetime>
  </property>
  <property fmtid="{D5CDD505-2E9C-101B-9397-08002B2CF9AE}" pid="3" name="Creator">
    <vt:lpwstr>Aspose Ltd.</vt:lpwstr>
  </property>
  <property fmtid="{D5CDD505-2E9C-101B-9397-08002B2CF9AE}" pid="4" name="LastSaved">
    <vt:filetime>2020-09-21T00:00:00Z</vt:filetime>
  </property>
</Properties>
</file>