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6" r:id="rId5"/>
  </p:sldIdLst>
  <p:sldSz cx="10656888" cy="15122525"/>
  <p:notesSz cx="6858000" cy="9144000"/>
  <p:defaultTextStyle>
    <a:defPPr>
      <a:defRPr lang="nl-NL"/>
    </a:defPPr>
    <a:lvl1pPr marL="0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549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309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64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6197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2746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9295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584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239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64">
          <p15:clr>
            <a:srgbClr val="A4A3A4"/>
          </p15:clr>
        </p15:guide>
        <p15:guide id="2" orient="horz" pos="295">
          <p15:clr>
            <a:srgbClr val="A4A3A4"/>
          </p15:clr>
        </p15:guide>
        <p15:guide id="3" orient="horz" pos="8437">
          <p15:clr>
            <a:srgbClr val="A4A3A4"/>
          </p15:clr>
        </p15:guide>
        <p15:guide id="4" orient="horz" pos="2155">
          <p15:clr>
            <a:srgbClr val="A4A3A4"/>
          </p15:clr>
        </p15:guide>
        <p15:guide id="5" orient="horz" pos="9412">
          <p15:clr>
            <a:srgbClr val="A4A3A4"/>
          </p15:clr>
        </p15:guide>
        <p15:guide id="6" orient="horz" pos="8596">
          <p15:clr>
            <a:srgbClr val="A4A3A4"/>
          </p15:clr>
        </p15:guide>
        <p15:guide id="7" orient="horz" pos="1883">
          <p15:clr>
            <a:srgbClr val="A4A3A4"/>
          </p15:clr>
        </p15:guide>
        <p15:guide id="8" orient="horz" pos="635">
          <p15:clr>
            <a:srgbClr val="A4A3A4"/>
          </p15:clr>
        </p15:guide>
        <p15:guide id="9" orient="horz" pos="4763">
          <p15:clr>
            <a:srgbClr val="A4A3A4"/>
          </p15:clr>
        </p15:guide>
        <p15:guide id="10" orient="horz" pos="7825">
          <p15:clr>
            <a:srgbClr val="A4A3A4"/>
          </p15:clr>
        </p15:guide>
        <p15:guide id="11" orient="horz" pos="1293">
          <p15:clr>
            <a:srgbClr val="A4A3A4"/>
          </p15:clr>
        </p15:guide>
        <p15:guide id="12" orient="horz" pos="114">
          <p15:clr>
            <a:srgbClr val="A4A3A4"/>
          </p15:clr>
        </p15:guide>
        <p15:guide id="13" pos="3357">
          <p15:clr>
            <a:srgbClr val="A4A3A4"/>
          </p15:clr>
        </p15:guide>
        <p15:guide id="14" pos="113">
          <p15:clr>
            <a:srgbClr val="A4A3A4"/>
          </p15:clr>
        </p15:guide>
        <p15:guide id="15" pos="6599">
          <p15:clr>
            <a:srgbClr val="A4A3A4"/>
          </p15:clr>
        </p15:guide>
        <p15:guide id="16" pos="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3120" y="36"/>
      </p:cViewPr>
      <p:guideLst>
        <p:guide orient="horz" pos="6464"/>
        <p:guide orient="horz" pos="295"/>
        <p:guide orient="horz" pos="8437"/>
        <p:guide orient="horz" pos="2155"/>
        <p:guide orient="horz" pos="9412"/>
        <p:guide orient="horz" pos="8596"/>
        <p:guide orient="horz" pos="1883"/>
        <p:guide orient="horz" pos="635"/>
        <p:guide orient="horz" pos="4763"/>
        <p:guide orient="horz" pos="7825"/>
        <p:guide orient="horz" pos="1293"/>
        <p:guide orient="horz" pos="114"/>
        <p:guide pos="3357"/>
        <p:guide pos="113"/>
        <p:guide pos="6599"/>
        <p:guide pos="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6" d="100"/>
          <a:sy n="126" d="100"/>
        </p:scale>
        <p:origin x="-490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E278A-57BE-466A-8C9A-66C48D6232F5}" type="datetimeFigureOut">
              <a:rPr lang="nl-NL" smtClean="0"/>
              <a:t>28-7-2017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BD9B4-9918-4886-9F6A-A61F2E01BF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225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1063"/>
            <a:ext cx="10656888" cy="9001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foto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de foto passend te maken binnen het kader</a:t>
            </a:r>
          </a:p>
        </p:txBody>
      </p:sp>
      <p:sp>
        <p:nvSpPr>
          <p:cNvPr id="6" name="Rechthoek 5"/>
          <p:cNvSpPr/>
          <p:nvPr userDrawn="1"/>
        </p:nvSpPr>
        <p:spPr>
          <a:xfrm>
            <a:off x="0" y="0"/>
            <a:ext cx="10656888" cy="4683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1" hasCustomPrompt="1"/>
          </p:nvPr>
        </p:nvSpPr>
        <p:spPr>
          <a:xfrm>
            <a:off x="1079500" y="1008063"/>
            <a:ext cx="4249738" cy="10445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 binnen het kader</a:t>
            </a:r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2" hasCustomPrompt="1"/>
          </p:nvPr>
        </p:nvSpPr>
        <p:spPr>
          <a:xfrm>
            <a:off x="539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8" name="Tijdelijke aanduiding voor afbeelding 6"/>
          <p:cNvSpPr>
            <a:spLocks noGrp="1"/>
          </p:cNvSpPr>
          <p:nvPr>
            <p:ph type="pic" sz="quarter" idx="13" hasCustomPrompt="1"/>
          </p:nvPr>
        </p:nvSpPr>
        <p:spPr>
          <a:xfrm>
            <a:off x="1907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9" name="Tijdelijke aanduiding voor afbeelding 6"/>
          <p:cNvSpPr>
            <a:spLocks noGrp="1"/>
          </p:cNvSpPr>
          <p:nvPr>
            <p:ph type="pic" sz="quarter" idx="14" hasCustomPrompt="1"/>
          </p:nvPr>
        </p:nvSpPr>
        <p:spPr>
          <a:xfrm>
            <a:off x="3275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0" name="Tijdelijke aanduiding voor afbeelding 6"/>
          <p:cNvSpPr>
            <a:spLocks noGrp="1"/>
          </p:cNvSpPr>
          <p:nvPr>
            <p:ph type="pic" sz="quarter" idx="15" hasCustomPrompt="1"/>
          </p:nvPr>
        </p:nvSpPr>
        <p:spPr>
          <a:xfrm>
            <a:off x="4643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1" name="Tijdelijke aanduiding voor afbeelding 6"/>
          <p:cNvSpPr>
            <a:spLocks noGrp="1"/>
          </p:cNvSpPr>
          <p:nvPr>
            <p:ph type="pic" sz="quarter" idx="16" hasCustomPrompt="1"/>
          </p:nvPr>
        </p:nvSpPr>
        <p:spPr>
          <a:xfrm>
            <a:off x="6011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2" name="Tijdelijke aanduiding voor afbeelding 6"/>
          <p:cNvSpPr>
            <a:spLocks noGrp="1"/>
          </p:cNvSpPr>
          <p:nvPr>
            <p:ph type="pic" sz="quarter" idx="17" hasCustomPrompt="1"/>
          </p:nvPr>
        </p:nvSpPr>
        <p:spPr>
          <a:xfrm>
            <a:off x="7379999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5" name="Tijdelijke aanduiding voor afbeelding 6"/>
          <p:cNvSpPr>
            <a:spLocks noGrp="1"/>
          </p:cNvSpPr>
          <p:nvPr>
            <p:ph type="pic" sz="quarter" idx="18" hasCustomPrompt="1"/>
          </p:nvPr>
        </p:nvSpPr>
        <p:spPr>
          <a:xfrm>
            <a:off x="8748000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3" name="Tijdelijke aanduiding voor tekst 20"/>
          <p:cNvSpPr>
            <a:spLocks noGrp="1"/>
          </p:cNvSpPr>
          <p:nvPr>
            <p:ph type="body" sz="quarter" idx="20" hasCustomPrompt="1"/>
          </p:nvPr>
        </p:nvSpPr>
        <p:spPr>
          <a:xfrm>
            <a:off x="1079500" y="2124658"/>
            <a:ext cx="6300788" cy="936625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200" baseline="0">
                <a:latin typeface="Museo Slab 300" pitchFamily="50" charset="0"/>
              </a:defRPr>
            </a:lvl1pPr>
            <a:lvl2pPr marL="736549" indent="0">
              <a:buNone/>
              <a:defRPr sz="2800">
                <a:latin typeface="Museo Slab 300" pitchFamily="50" charset="0"/>
              </a:defRPr>
            </a:lvl2pPr>
            <a:lvl3pPr marL="1473098" indent="0">
              <a:buNone/>
              <a:defRPr sz="2800">
                <a:latin typeface="Museo Slab 300" pitchFamily="50" charset="0"/>
              </a:defRPr>
            </a:lvl3pPr>
            <a:lvl4pPr marL="2209647" indent="0">
              <a:buNone/>
              <a:defRPr sz="2800">
                <a:latin typeface="Museo Slab 300" pitchFamily="50" charset="0"/>
              </a:defRPr>
            </a:lvl4pPr>
            <a:lvl5pPr marL="2946196" indent="0">
              <a:buNone/>
              <a:defRPr sz="2800">
                <a:latin typeface="Museo Slab 300" pitchFamily="50" charset="0"/>
              </a:defRPr>
            </a:lvl5pPr>
          </a:lstStyle>
          <a:p>
            <a:pPr lvl="0"/>
            <a:r>
              <a:rPr lang="nl-NL" dirty="0"/>
              <a:t>Titel evenement komt hier maximaal over twee regels</a:t>
            </a:r>
          </a:p>
        </p:txBody>
      </p:sp>
    </p:spTree>
    <p:extLst>
      <p:ext uri="{BB962C8B-B14F-4D97-AF65-F5344CB8AC3E}">
        <p14:creationId xmlns:p14="http://schemas.microsoft.com/office/powerpoint/2010/main" val="270314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28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47309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412" indent="-552412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6892" indent="-460343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1373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7922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447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102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87570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4119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0668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6549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964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6197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2746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19295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584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239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Afbeelding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64478"/>
            <a:ext cx="10692000" cy="3017629"/>
          </a:xfrm>
          <a:prstGeom prst="rect">
            <a:avLst/>
          </a:prstGeom>
        </p:spPr>
      </p:pic>
      <p:sp>
        <p:nvSpPr>
          <p:cNvPr id="16" name="Tijdelijke aanduiding voor tekst 15"/>
          <p:cNvSpPr>
            <a:spLocks noGrp="1"/>
          </p:cNvSpPr>
          <p:nvPr>
            <p:ph type="body" sz="quarter" idx="20"/>
          </p:nvPr>
        </p:nvSpPr>
        <p:spPr>
          <a:xfrm>
            <a:off x="539912" y="1309349"/>
            <a:ext cx="6300788" cy="612068"/>
          </a:xfrm>
        </p:spPr>
        <p:txBody>
          <a:bodyPr/>
          <a:lstStyle/>
          <a:p>
            <a:r>
              <a:rPr lang="nl-NL" sz="4800" b="1" dirty="0">
                <a:solidFill>
                  <a:schemeClr val="accent1"/>
                </a:solidFill>
              </a:rPr>
              <a:t>Uitnodiging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543" y="764195"/>
            <a:ext cx="1547091" cy="1547091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234022" y="14149388"/>
            <a:ext cx="8496000" cy="446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nl-NL" sz="4000" i="1" dirty="0">
                <a:solidFill>
                  <a:schemeClr val="bg1"/>
                </a:solidFill>
                <a:latin typeface="Museo Slab 500" pitchFamily="50" charset="0"/>
              </a:rPr>
              <a:t>passie voor waterpolo</a:t>
            </a:r>
          </a:p>
        </p:txBody>
      </p:sp>
      <p:sp>
        <p:nvSpPr>
          <p:cNvPr id="47" name="Tijdelijke aanduiding voor afbeelding 27"/>
          <p:cNvSpPr txBox="1">
            <a:spLocks/>
          </p:cNvSpPr>
          <p:nvPr/>
        </p:nvSpPr>
        <p:spPr>
          <a:xfrm>
            <a:off x="10116000" y="14149388"/>
            <a:ext cx="1584000" cy="649287"/>
          </a:xfrm>
          <a:prstGeom prst="rect">
            <a:avLst/>
          </a:prstGeom>
        </p:spPr>
      </p:sp>
      <p:sp>
        <p:nvSpPr>
          <p:cNvPr id="2" name="Tekstvak 1"/>
          <p:cNvSpPr txBox="1"/>
          <p:nvPr/>
        </p:nvSpPr>
        <p:spPr>
          <a:xfrm>
            <a:off x="539912" y="3122045"/>
            <a:ext cx="9874722" cy="70787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Beste spelers en ouders/verzorgers,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Hoe goed ken jij de spelregels van het waterpolo? </a:t>
            </a: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Al heel goed of kun je nog wel wat spelregelkennis gebruiken?</a:t>
            </a: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Kom dan naar de bijeenkomst Waterpolo </a:t>
            </a:r>
            <a:r>
              <a:rPr lang="nl-NL" sz="2400" dirty="0" err="1">
                <a:solidFill>
                  <a:schemeClr val="accent1"/>
                </a:solidFill>
                <a:latin typeface="Museo Slab 500" pitchFamily="50" charset="0"/>
              </a:rPr>
              <a:t>Rulez</a:t>
            </a:r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! Het belooft een super leuke bijeenkomst te worden waar we naast een echte spelregelquiz ook een kijkje krijgen in de wereld van een waterpolo scheidrechter. Dat wil je niet missen! 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De bijeenkomst vindt plaats op: </a:t>
            </a:r>
          </a:p>
          <a:p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Datum:    …………..</a:t>
            </a:r>
          </a:p>
          <a:p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Tijdstip:   …………..</a:t>
            </a:r>
          </a:p>
          <a:p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Locatie:    …………..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We zien je graag dan! Aanmelden kan via ……………………………..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Met sportieve groet, 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………………………………………</a:t>
            </a:r>
          </a:p>
          <a:p>
            <a:endParaRPr lang="nl-NL" sz="6000" dirty="0">
              <a:solidFill>
                <a:schemeClr val="accent1"/>
              </a:solidFill>
              <a:latin typeface="Museo Slab 500" pitchFamily="50" charset="0"/>
            </a:endParaRPr>
          </a:p>
          <a:p>
            <a:endParaRPr lang="nl-NL" sz="4000" dirty="0">
              <a:solidFill>
                <a:schemeClr val="accent1"/>
              </a:solidFill>
              <a:latin typeface="Museo Slab 500" pitchFamily="50" charset="0"/>
            </a:endParaRPr>
          </a:p>
        </p:txBody>
      </p:sp>
      <p:pic>
        <p:nvPicPr>
          <p:cNvPr id="10" name="Picture 2" descr="N:\Marketing &amp; Communicatie\Huisstijl\Mascotte\Swimba versies\Swimba waterpolo.png">
            <a:extLst>
              <a:ext uri="{FF2B5EF4-FFF2-40B4-BE49-F238E27FC236}">
                <a16:creationId xmlns:a16="http://schemas.microsoft.com/office/drawing/2014/main" id="{7BCFF5AD-E58B-4D58-87DD-984A665F9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2" y="9937526"/>
            <a:ext cx="3449706" cy="303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jdelijke aanduiding voor tekst 15">
            <a:extLst>
              <a:ext uri="{FF2B5EF4-FFF2-40B4-BE49-F238E27FC236}">
                <a16:creationId xmlns:a16="http://schemas.microsoft.com/office/drawing/2014/main" id="{97F85BD0-AB12-4A4B-A46A-C6B8505AA720}"/>
              </a:ext>
            </a:extLst>
          </p:cNvPr>
          <p:cNvSpPr txBox="1">
            <a:spLocks/>
          </p:cNvSpPr>
          <p:nvPr/>
        </p:nvSpPr>
        <p:spPr>
          <a:xfrm>
            <a:off x="539912" y="2462174"/>
            <a:ext cx="6300788" cy="706600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1473098" rtl="0" eaLnBrk="1" latinLnBrk="0" hangingPunct="1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1pPr>
            <a:lvl2pPr marL="736549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2pPr>
            <a:lvl3pPr marL="1473098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3pPr>
            <a:lvl4pPr marL="2209647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4pPr>
            <a:lvl5pPr marL="2946196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5pPr>
            <a:lvl6pPr marL="4051021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87570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24119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60668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4800" b="1" dirty="0">
              <a:solidFill>
                <a:schemeClr val="accent1"/>
              </a:solidFill>
            </a:endParaRPr>
          </a:p>
        </p:txBody>
      </p:sp>
      <p:sp>
        <p:nvSpPr>
          <p:cNvPr id="15" name="Tijdelijke aanduiding voor tekst 15">
            <a:extLst>
              <a:ext uri="{FF2B5EF4-FFF2-40B4-BE49-F238E27FC236}">
                <a16:creationId xmlns:a16="http://schemas.microsoft.com/office/drawing/2014/main" id="{03FDB6B1-08D4-40C7-8102-44DE5C038A96}"/>
              </a:ext>
            </a:extLst>
          </p:cNvPr>
          <p:cNvSpPr txBox="1">
            <a:spLocks/>
          </p:cNvSpPr>
          <p:nvPr/>
        </p:nvSpPr>
        <p:spPr>
          <a:xfrm>
            <a:off x="3384228" y="10684229"/>
            <a:ext cx="6479744" cy="1366280"/>
          </a:xfrm>
          <a:prstGeom prst="rect">
            <a:avLst/>
          </a:prstGeom>
          <a:ln w="9525">
            <a:noFill/>
          </a:ln>
        </p:spPr>
        <p:txBody>
          <a:bodyPr lIns="0" tIns="0" rIns="0" bIns="0" anchor="b"/>
          <a:lstStyle>
            <a:lvl1pPr marL="0" indent="0" algn="l" defTabSz="1473098" rtl="0" eaLnBrk="1" latinLnBrk="0" hangingPunct="1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1pPr>
            <a:lvl2pPr marL="736549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2pPr>
            <a:lvl3pPr marL="1473098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3pPr>
            <a:lvl4pPr marL="2209647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4pPr>
            <a:lvl5pPr marL="2946196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5pPr>
            <a:lvl6pPr marL="4051021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87570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24119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60668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600" b="1" dirty="0">
                <a:solidFill>
                  <a:schemeClr val="accent1"/>
                </a:solidFill>
                <a:latin typeface="Museo Slab 500" panose="02000000000000000000" pitchFamily="50" charset="0"/>
              </a:rPr>
              <a:t>Waterpolo </a:t>
            </a:r>
            <a:r>
              <a:rPr lang="nl-NL" sz="3600" b="1" dirty="0" err="1">
                <a:solidFill>
                  <a:schemeClr val="accent1"/>
                </a:solidFill>
                <a:latin typeface="Museo Slab 500" panose="02000000000000000000" pitchFamily="50" charset="0"/>
              </a:rPr>
              <a:t>Rulez</a:t>
            </a:r>
            <a:r>
              <a:rPr lang="nl-NL" sz="3600" b="1" dirty="0">
                <a:solidFill>
                  <a:schemeClr val="accent1"/>
                </a:solidFill>
                <a:latin typeface="Museo Slab 500" panose="02000000000000000000" pitchFamily="50" charset="0"/>
              </a:rPr>
              <a:t>!</a:t>
            </a:r>
          </a:p>
          <a:p>
            <a:r>
              <a:rPr lang="nl-NL" sz="2400" b="1" i="1" dirty="0">
                <a:solidFill>
                  <a:schemeClr val="accent1"/>
                </a:solidFill>
              </a:rPr>
              <a:t>Echte waterpolo-</a:t>
            </a:r>
            <a:r>
              <a:rPr lang="nl-NL" sz="2400" b="1" i="1" dirty="0" err="1">
                <a:solidFill>
                  <a:schemeClr val="accent1"/>
                </a:solidFill>
              </a:rPr>
              <a:t>ers</a:t>
            </a:r>
            <a:r>
              <a:rPr lang="nl-NL" sz="2400" b="1" i="1" dirty="0">
                <a:solidFill>
                  <a:schemeClr val="accent1"/>
                </a:solidFill>
              </a:rPr>
              <a:t> beheersen de regels</a:t>
            </a:r>
          </a:p>
        </p:txBody>
      </p:sp>
    </p:spTree>
    <p:extLst>
      <p:ext uri="{BB962C8B-B14F-4D97-AF65-F5344CB8AC3E}">
        <p14:creationId xmlns:p14="http://schemas.microsoft.com/office/powerpoint/2010/main" val="14253913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NZB">
      <a:dk1>
        <a:srgbClr val="000000"/>
      </a:dk1>
      <a:lt1>
        <a:sysClr val="window" lastClr="FFFFFF"/>
      </a:lt1>
      <a:dk2>
        <a:srgbClr val="000000"/>
      </a:dk2>
      <a:lt2>
        <a:srgbClr val="EEECE1"/>
      </a:lt2>
      <a:accent1>
        <a:srgbClr val="0065BD"/>
      </a:accent1>
      <a:accent2>
        <a:srgbClr val="00B9E4"/>
      </a:accent2>
      <a:accent3>
        <a:srgbClr val="FF66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569F66A8E46438D46671D7619FD06" ma:contentTypeVersion="11" ma:contentTypeDescription="Een nieuw document maken." ma:contentTypeScope="" ma:versionID="a693222e04e406d9fd0a87d6cf08e2f7">
  <xsd:schema xmlns:xsd="http://www.w3.org/2001/XMLSchema" xmlns:xs="http://www.w3.org/2001/XMLSchema" xmlns:p="http://schemas.microsoft.com/office/2006/metadata/properties" xmlns:ns2="7b70162c-a828-4298-bcca-2eddab525a50" xmlns:ns3="b16b161c-5a30-4630-85f6-6e75c3f5decd" xmlns:ns4="b1c5ca45-a04c-43fc-8cc7-411937238794" targetNamespace="http://schemas.microsoft.com/office/2006/metadata/properties" ma:root="true" ma:fieldsID="53b9203dbbbe766b2de758fc66a49893" ns2:_="" ns3:_="" ns4:_="">
    <xsd:import namespace="7b70162c-a828-4298-bcca-2eddab525a50"/>
    <xsd:import namespace="b16b161c-5a30-4630-85f6-6e75c3f5decd"/>
    <xsd:import namespace="b1c5ca45-a04c-43fc-8cc7-411937238794"/>
    <xsd:element name="properties">
      <xsd:complexType>
        <xsd:sequence>
          <xsd:element name="documentManagement">
            <xsd:complexType>
              <xsd:all>
                <xsd:element ref="ns2:Jaartal" minOccurs="0"/>
                <xsd:element ref="ns2:Soort_x0020_bestand" minOccurs="0"/>
                <xsd:element ref="ns3:f674b1f9be9b40fc9ed4e285acfabfd2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0162c-a828-4298-bcca-2eddab525a50" elementFormDefault="qualified">
    <xsd:import namespace="http://schemas.microsoft.com/office/2006/documentManagement/types"/>
    <xsd:import namespace="http://schemas.microsoft.com/office/infopath/2007/PartnerControls"/>
    <xsd:element name="Jaartal" ma:index="8" nillable="true" ma:displayName="Jaartal/Seizoen" ma:format="Dropdown" ma:internalName="Jaartal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2023"/>
          <xsd:enumeration value="2024"/>
          <xsd:enumeration value="2010/2011"/>
          <xsd:enumeration value="2011/2012"/>
          <xsd:enumeration value="2012/2013"/>
          <xsd:enumeration value="2013/2014"/>
          <xsd:enumeration value="2014/2015"/>
          <xsd:enumeration value="2015/2016"/>
          <xsd:enumeration value="2016/2017"/>
          <xsd:enumeration value="2017/2018"/>
          <xsd:enumeration value="2018/2019"/>
          <xsd:enumeration value="2019/2020"/>
          <xsd:enumeration value="2020/2021"/>
          <xsd:enumeration value="2021/2022"/>
          <xsd:enumeration value="2022/2023"/>
          <xsd:enumeration value="2023/2024"/>
          <xsd:enumeration value="2017-2020"/>
          <xsd:enumeration value="2021-2024"/>
        </xsd:restriction>
      </xsd:simpleType>
    </xsd:element>
    <xsd:element name="Soort_x0020_bestand" ma:index="9" nillable="true" ma:displayName="Soort bestand" ma:format="Dropdown" ma:internalName="Soort_x0020_bestand">
      <xsd:simpleType>
        <xsd:restriction base="dms:Choice">
          <xsd:enumeration value="Aanvraag"/>
          <xsd:enumeration value="Actielijst"/>
          <xsd:enumeration value="Afbeelding"/>
          <xsd:enumeration value="Agenda"/>
          <xsd:enumeration value="Begroting"/>
          <xsd:enumeration value="Brief"/>
          <xsd:enumeration value="Communicatie"/>
          <xsd:enumeration value="Contract"/>
          <xsd:enumeration value="Correspondentie"/>
          <xsd:enumeration value="Declaratie"/>
          <xsd:enumeration value="Factuur"/>
          <xsd:enumeration value="Formulier"/>
          <xsd:enumeration value="Handleiding"/>
          <xsd:enumeration value="Inhoud"/>
          <xsd:enumeration value="Inschrijflijst"/>
          <xsd:enumeration value="Logo"/>
          <xsd:enumeration value="Materialen"/>
          <xsd:enumeration value="Memo"/>
          <xsd:enumeration value="Nieuwsbrief"/>
          <xsd:enumeration value="Notitie"/>
          <xsd:enumeration value="Notulen"/>
          <xsd:enumeration value="Offerte"/>
          <xsd:enumeration value="Onderscheiding"/>
          <xsd:enumeration value="Onderzoek"/>
          <xsd:enumeration value="Organogram"/>
          <xsd:enumeration value="Overzicht"/>
          <xsd:enumeration value="Pasfoto"/>
          <xsd:enumeration value="Paspoort"/>
          <xsd:enumeration value="Pers"/>
          <xsd:enumeration value="Planning"/>
          <xsd:enumeration value="PR"/>
          <xsd:enumeration value="Presentatie"/>
          <xsd:enumeration value="Projectplan"/>
          <xsd:enumeration value="Publicatie"/>
          <xsd:enumeration value="Record"/>
          <xsd:enumeration value="Reglement"/>
          <xsd:enumeration value="Sjabloon"/>
          <xsd:enumeration value="Subsidie"/>
          <xsd:enumeration value="Uitslag"/>
          <xsd:enumeration value="Vacature"/>
          <xsd:enumeration value="Vergaderstuk"/>
          <xsd:enumeration value="Verklaring"/>
          <xsd:enumeration value="Verlof"/>
          <xsd:enumeration value="Voorraad"/>
        </xsd:restriction>
      </xsd:simpleType>
    </xsd:element>
    <xsd:element name="TaxCatchAll" ma:index="12" nillable="true" ma:displayName="Taxonomy Catch All Column" ma:description="" ma:hidden="true" ma:list="{8232a7d4-cd9c-474b-ba72-a9050b6db6cb}" ma:internalName="TaxCatchAll" ma:showField="CatchAllData" ma:web="7b70162c-a828-4298-bcca-2eddab525a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b161c-5a30-4630-85f6-6e75c3f5decd" elementFormDefault="qualified">
    <xsd:import namespace="http://schemas.microsoft.com/office/2006/documentManagement/types"/>
    <xsd:import namespace="http://schemas.microsoft.com/office/infopath/2007/PartnerControls"/>
    <xsd:element name="f674b1f9be9b40fc9ed4e285acfabfd2" ma:index="11" nillable="true" ma:taxonomy="true" ma:internalName="f674b1f9be9b40fc9ed4e285acfabfd2" ma:taxonomyFieldName="Partner" ma:displayName="Partner" ma:default="" ma:fieldId="{f674b1f9-be9b-40fc-9ed4-e285acfabfd2}" ma:sspId="82e44502-16c3-4038-89b7-d5f07ad6a29a" ma:termSetId="b5745418-890c-4fe3-9618-214df023157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5ca45-a04c-43fc-8cc7-4119372387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70162c-a828-4298-bcca-2eddab525a50"/>
    <Soort_x0020_bestand xmlns="7b70162c-a828-4298-bcca-2eddab525a50">Inhoud</Soort_x0020_bestand>
    <Jaartal xmlns="7b70162c-a828-4298-bcca-2eddab525a50">2017</Jaartal>
    <f674b1f9be9b40fc9ed4e285acfabfd2 xmlns="b16b161c-5a30-4630-85f6-6e75c3f5decd">
      <Terms xmlns="http://schemas.microsoft.com/office/infopath/2007/PartnerControls"/>
    </f674b1f9be9b40fc9ed4e285acfabfd2>
  </documentManagement>
</p:properties>
</file>

<file path=customXml/itemProps1.xml><?xml version="1.0" encoding="utf-8"?>
<ds:datastoreItem xmlns:ds="http://schemas.openxmlformats.org/officeDocument/2006/customXml" ds:itemID="{486E2269-11A9-4652-BD8B-0752A68AD5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A6E4C3-A8EB-4823-95CD-683513896999}"/>
</file>

<file path=customXml/itemProps3.xml><?xml version="1.0" encoding="utf-8"?>
<ds:datastoreItem xmlns:ds="http://schemas.openxmlformats.org/officeDocument/2006/customXml" ds:itemID="{47137994-49FB-43FE-99EA-FD31AB587A83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7b70162c-a828-4298-bcca-2eddab525a50"/>
    <ds:schemaRef ds:uri="http://schemas.microsoft.com/office/2006/documentManagement/types"/>
    <ds:schemaRef ds:uri="b16b161c-5a30-4630-85f6-6e75c3f5decd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111</Words>
  <Application>Microsoft Office PowerPoint</Application>
  <PresentationFormat>Aangepast</PresentationFormat>
  <Paragraphs>20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Museo Slab 300</vt:lpstr>
      <vt:lpstr>Museo Slab 500</vt:lpstr>
      <vt:lpstr>Museo Slab 700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Bart Wemelsfelder</dc:creator>
  <cp:lastModifiedBy>Dagmar de Ruijter</cp:lastModifiedBy>
  <cp:revision>38</cp:revision>
  <dcterms:created xsi:type="dcterms:W3CDTF">2015-12-01T16:28:15Z</dcterms:created>
  <dcterms:modified xsi:type="dcterms:W3CDTF">2017-07-28T09:51:45Z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0x01010005B569F66A8E46438D46671D7619FD06</vt:lpwstr>
  </property>
  <property fmtid="{D5CDD505-2E9C-101B-9397-08002B2CF9AE}" pid="3" name="Partner">
    <vt:lpwstr/>
  </property>
</Properties>
</file>