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5" r:id="rId6"/>
    <p:sldId id="268" r:id="rId7"/>
    <p:sldId id="269" r:id="rId8"/>
    <p:sldId id="273" r:id="rId9"/>
    <p:sldId id="27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CEEC"/>
    <a:srgbClr val="183291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E2353-7E7D-4BB0-8174-FD4CEB8D4036}" v="75" dt="2023-06-02T14:54:1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logo, Lettertype, tekst&#10;&#10;Automatisch gegenereerde beschrijving">
            <a:extLst>
              <a:ext uri="{FF2B5EF4-FFF2-40B4-BE49-F238E27FC236}">
                <a16:creationId xmlns:a16="http://schemas.microsoft.com/office/drawing/2014/main" id="{C2880C4B-A7F0-4954-910F-62E0DE666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753" r="11831" b="21462"/>
          <a:stretch/>
        </p:blipFill>
        <p:spPr>
          <a:xfrm>
            <a:off x="219035" y="91124"/>
            <a:ext cx="3867229" cy="1802526"/>
          </a:xfrm>
          <a:prstGeom prst="rect">
            <a:avLst/>
          </a:prstGeom>
        </p:spPr>
      </p:pic>
      <p:sp>
        <p:nvSpPr>
          <p:cNvPr id="10" name="Parallellogram 7">
            <a:extLst>
              <a:ext uri="{FF2B5EF4-FFF2-40B4-BE49-F238E27FC236}">
                <a16:creationId xmlns:a16="http://schemas.microsoft.com/office/drawing/2014/main" id="{04DA9EDF-5800-B5AF-9421-5513AE25B1CF}"/>
              </a:ext>
            </a:extLst>
          </p:cNvPr>
          <p:cNvSpPr/>
          <p:nvPr userDrawn="1"/>
        </p:nvSpPr>
        <p:spPr>
          <a:xfrm>
            <a:off x="5899638" y="91124"/>
            <a:ext cx="6292362" cy="579437"/>
          </a:xfrm>
          <a:custGeom>
            <a:avLst/>
            <a:gdLst>
              <a:gd name="connsiteX0" fmla="*/ 0 w 7048500"/>
              <a:gd name="connsiteY0" fmla="*/ 1447799 h 1447799"/>
              <a:gd name="connsiteX1" fmla="*/ 361950 w 7048500"/>
              <a:gd name="connsiteY1" fmla="*/ 0 h 1447799"/>
              <a:gd name="connsiteX2" fmla="*/ 7048500 w 7048500"/>
              <a:gd name="connsiteY2" fmla="*/ 0 h 1447799"/>
              <a:gd name="connsiteX3" fmla="*/ 6686550 w 7048500"/>
              <a:gd name="connsiteY3" fmla="*/ 1447799 h 1447799"/>
              <a:gd name="connsiteX4" fmla="*/ 0 w 7048500"/>
              <a:gd name="connsiteY4" fmla="*/ 1447799 h 1447799"/>
              <a:gd name="connsiteX0" fmla="*/ 0 w 6724650"/>
              <a:gd name="connsiteY0" fmla="*/ 1447799 h 1447799"/>
              <a:gd name="connsiteX1" fmla="*/ 361950 w 6724650"/>
              <a:gd name="connsiteY1" fmla="*/ 0 h 1447799"/>
              <a:gd name="connsiteX2" fmla="*/ 6724650 w 6724650"/>
              <a:gd name="connsiteY2" fmla="*/ 38100 h 1447799"/>
              <a:gd name="connsiteX3" fmla="*/ 6686550 w 6724650"/>
              <a:gd name="connsiteY3" fmla="*/ 1447799 h 1447799"/>
              <a:gd name="connsiteX4" fmla="*/ 0 w 6724650"/>
              <a:gd name="connsiteY4" fmla="*/ 1447799 h 1447799"/>
              <a:gd name="connsiteX0" fmla="*/ 0 w 6736362"/>
              <a:gd name="connsiteY0" fmla="*/ 1447799 h 1447799"/>
              <a:gd name="connsiteX1" fmla="*/ 361950 w 6736362"/>
              <a:gd name="connsiteY1" fmla="*/ 0 h 1447799"/>
              <a:gd name="connsiteX2" fmla="*/ 6724650 w 6736362"/>
              <a:gd name="connsiteY2" fmla="*/ 38100 h 1447799"/>
              <a:gd name="connsiteX3" fmla="*/ 6736362 w 6736362"/>
              <a:gd name="connsiteY3" fmla="*/ 1447799 h 1447799"/>
              <a:gd name="connsiteX4" fmla="*/ 0 w 6736362"/>
              <a:gd name="connsiteY4" fmla="*/ 1447799 h 1447799"/>
              <a:gd name="connsiteX0" fmla="*/ 0 w 6736362"/>
              <a:gd name="connsiteY0" fmla="*/ 1447799 h 1457324"/>
              <a:gd name="connsiteX1" fmla="*/ 361950 w 6736362"/>
              <a:gd name="connsiteY1" fmla="*/ 0 h 1457324"/>
              <a:gd name="connsiteX2" fmla="*/ 6724650 w 6736362"/>
              <a:gd name="connsiteY2" fmla="*/ 38100 h 1457324"/>
              <a:gd name="connsiteX3" fmla="*/ 6736362 w 6736362"/>
              <a:gd name="connsiteY3" fmla="*/ 1457324 h 1457324"/>
              <a:gd name="connsiteX4" fmla="*/ 0 w 6736362"/>
              <a:gd name="connsiteY4" fmla="*/ 1447799 h 1457324"/>
              <a:gd name="connsiteX0" fmla="*/ 0 w 6724650"/>
              <a:gd name="connsiteY0" fmla="*/ 1447799 h 1466849"/>
              <a:gd name="connsiteX1" fmla="*/ 361950 w 6724650"/>
              <a:gd name="connsiteY1" fmla="*/ 0 h 1466849"/>
              <a:gd name="connsiteX2" fmla="*/ 6724650 w 6724650"/>
              <a:gd name="connsiteY2" fmla="*/ 38100 h 1466849"/>
              <a:gd name="connsiteX3" fmla="*/ 6716437 w 6724650"/>
              <a:gd name="connsiteY3" fmla="*/ 1466849 h 1466849"/>
              <a:gd name="connsiteX4" fmla="*/ 0 w 6724650"/>
              <a:gd name="connsiteY4" fmla="*/ 1447799 h 146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650" h="1466849">
                <a:moveTo>
                  <a:pt x="0" y="1447799"/>
                </a:moveTo>
                <a:lnTo>
                  <a:pt x="361950" y="0"/>
                </a:lnTo>
                <a:lnTo>
                  <a:pt x="6724650" y="38100"/>
                </a:lnTo>
                <a:cubicBezTo>
                  <a:pt x="6721912" y="514350"/>
                  <a:pt x="6719175" y="990599"/>
                  <a:pt x="6716437" y="1466849"/>
                </a:cubicBezTo>
                <a:lnTo>
                  <a:pt x="0" y="1447799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Parallellogram 8">
            <a:extLst>
              <a:ext uri="{FF2B5EF4-FFF2-40B4-BE49-F238E27FC236}">
                <a16:creationId xmlns:a16="http://schemas.microsoft.com/office/drawing/2014/main" id="{23421CF8-4CA4-A00D-B5E7-79EAEF6EB300}"/>
              </a:ext>
            </a:extLst>
          </p:cNvPr>
          <p:cNvSpPr/>
          <p:nvPr userDrawn="1"/>
        </p:nvSpPr>
        <p:spPr>
          <a:xfrm>
            <a:off x="-79" y="5653454"/>
            <a:ext cx="4505403" cy="1113422"/>
          </a:xfrm>
          <a:custGeom>
            <a:avLst/>
            <a:gdLst>
              <a:gd name="connsiteX0" fmla="*/ 0 w 5457823"/>
              <a:gd name="connsiteY0" fmla="*/ 1350961 h 1350961"/>
              <a:gd name="connsiteX1" fmla="*/ 337740 w 5457823"/>
              <a:gd name="connsiteY1" fmla="*/ 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0 w 5457823"/>
              <a:gd name="connsiteY0" fmla="*/ 1350961 h 1350961"/>
              <a:gd name="connsiteX1" fmla="*/ 952420 w 5457823"/>
              <a:gd name="connsiteY1" fmla="*/ 508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2620 w 4505403"/>
              <a:gd name="connsiteY0" fmla="*/ 1350961 h 1350961"/>
              <a:gd name="connsiteX1" fmla="*/ 0 w 4505403"/>
              <a:gd name="connsiteY1" fmla="*/ 5080 h 1350961"/>
              <a:gd name="connsiteX2" fmla="*/ 4505403 w 4505403"/>
              <a:gd name="connsiteY2" fmla="*/ 0 h 1350961"/>
              <a:gd name="connsiteX3" fmla="*/ 4167663 w 4505403"/>
              <a:gd name="connsiteY3" fmla="*/ 1350961 h 1350961"/>
              <a:gd name="connsiteX4" fmla="*/ 2620 w 4505403"/>
              <a:gd name="connsiteY4" fmla="*/ 1350961 h 1350961"/>
              <a:gd name="connsiteX0" fmla="*/ 2620 w 4505403"/>
              <a:gd name="connsiteY0" fmla="*/ 1350961 h 1366201"/>
              <a:gd name="connsiteX1" fmla="*/ 0 w 4505403"/>
              <a:gd name="connsiteY1" fmla="*/ 5080 h 1366201"/>
              <a:gd name="connsiteX2" fmla="*/ 4505403 w 4505403"/>
              <a:gd name="connsiteY2" fmla="*/ 0 h 1366201"/>
              <a:gd name="connsiteX3" fmla="*/ 4060983 w 4505403"/>
              <a:gd name="connsiteY3" fmla="*/ 1366201 h 1366201"/>
              <a:gd name="connsiteX4" fmla="*/ 2620 w 4505403"/>
              <a:gd name="connsiteY4" fmla="*/ 1350961 h 13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403" h="1366201">
                <a:moveTo>
                  <a:pt x="2620" y="1350961"/>
                </a:moveTo>
                <a:cubicBezTo>
                  <a:pt x="1747" y="902334"/>
                  <a:pt x="873" y="453707"/>
                  <a:pt x="0" y="5080"/>
                </a:cubicBezTo>
                <a:lnTo>
                  <a:pt x="4505403" y="0"/>
                </a:lnTo>
                <a:lnTo>
                  <a:pt x="4060983" y="1366201"/>
                </a:lnTo>
                <a:lnTo>
                  <a:pt x="2620" y="1350961"/>
                </a:lnTo>
                <a:close/>
              </a:path>
            </a:pathLst>
          </a:custGeom>
          <a:solidFill>
            <a:srgbClr val="183291"/>
          </a:solidFill>
          <a:ln>
            <a:solidFill>
              <a:srgbClr val="18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59BE93-F92E-6720-9E23-50302BD3F9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0481"/>
            <a:ext cx="9144000" cy="939482"/>
          </a:xfrm>
        </p:spPr>
        <p:txBody>
          <a:bodyPr anchor="b"/>
          <a:lstStyle>
            <a:lvl1pPr algn="ctr">
              <a:defRPr sz="6000" b="1" i="1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Voer tekst in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CA28BF-D2E5-79AB-A928-D2E8480027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6512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6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</a:t>
            </a:r>
          </a:p>
        </p:txBody>
      </p:sp>
      <p:sp>
        <p:nvSpPr>
          <p:cNvPr id="12" name="Parallellogram 9">
            <a:extLst>
              <a:ext uri="{FF2B5EF4-FFF2-40B4-BE49-F238E27FC236}">
                <a16:creationId xmlns:a16="http://schemas.microsoft.com/office/drawing/2014/main" id="{AB2B6835-B05F-D934-0D6A-D40BB6FE30C9}"/>
              </a:ext>
            </a:extLst>
          </p:cNvPr>
          <p:cNvSpPr/>
          <p:nvPr userDrawn="1"/>
        </p:nvSpPr>
        <p:spPr>
          <a:xfrm>
            <a:off x="7686677" y="4998720"/>
            <a:ext cx="4505323" cy="1579245"/>
          </a:xfrm>
          <a:custGeom>
            <a:avLst/>
            <a:gdLst>
              <a:gd name="connsiteX0" fmla="*/ 0 w 5534022"/>
              <a:gd name="connsiteY0" fmla="*/ 1447800 h 1447800"/>
              <a:gd name="connsiteX1" fmla="*/ 361950 w 5534022"/>
              <a:gd name="connsiteY1" fmla="*/ 0 h 1447800"/>
              <a:gd name="connsiteX2" fmla="*/ 5534022 w 5534022"/>
              <a:gd name="connsiteY2" fmla="*/ 0 h 1447800"/>
              <a:gd name="connsiteX3" fmla="*/ 5172072 w 5534022"/>
              <a:gd name="connsiteY3" fmla="*/ 1447800 h 1447800"/>
              <a:gd name="connsiteX4" fmla="*/ 0 w 5534022"/>
              <a:gd name="connsiteY4" fmla="*/ 1447800 h 1447800"/>
              <a:gd name="connsiteX0" fmla="*/ 0 w 5200647"/>
              <a:gd name="connsiteY0" fmla="*/ 1447800 h 1447800"/>
              <a:gd name="connsiteX1" fmla="*/ 361950 w 5200647"/>
              <a:gd name="connsiteY1" fmla="*/ 0 h 1447800"/>
              <a:gd name="connsiteX2" fmla="*/ 5200647 w 5200647"/>
              <a:gd name="connsiteY2" fmla="*/ 9525 h 1447800"/>
              <a:gd name="connsiteX3" fmla="*/ 5172072 w 5200647"/>
              <a:gd name="connsiteY3" fmla="*/ 1447800 h 1447800"/>
              <a:gd name="connsiteX4" fmla="*/ 0 w 5200647"/>
              <a:gd name="connsiteY4" fmla="*/ 1447800 h 1447800"/>
              <a:gd name="connsiteX0" fmla="*/ 0 w 5201393"/>
              <a:gd name="connsiteY0" fmla="*/ 1447800 h 1447800"/>
              <a:gd name="connsiteX1" fmla="*/ 361950 w 5201393"/>
              <a:gd name="connsiteY1" fmla="*/ 0 h 1447800"/>
              <a:gd name="connsiteX2" fmla="*/ 5200647 w 5201393"/>
              <a:gd name="connsiteY2" fmla="*/ 9525 h 1447800"/>
              <a:gd name="connsiteX3" fmla="*/ 5201393 w 5201393"/>
              <a:gd name="connsiteY3" fmla="*/ 1442720 h 1447800"/>
              <a:gd name="connsiteX4" fmla="*/ 0 w 5201393"/>
              <a:gd name="connsiteY4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93" h="1447800">
                <a:moveTo>
                  <a:pt x="0" y="1447800"/>
                </a:moveTo>
                <a:lnTo>
                  <a:pt x="361950" y="0"/>
                </a:lnTo>
                <a:lnTo>
                  <a:pt x="5200647" y="9525"/>
                </a:lnTo>
                <a:cubicBezTo>
                  <a:pt x="5200896" y="487257"/>
                  <a:pt x="5201144" y="964988"/>
                  <a:pt x="5201393" y="144272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B9E4"/>
          </a:solidFill>
          <a:ln>
            <a:solidFill>
              <a:srgbClr val="00B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052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logram 9">
            <a:extLst>
              <a:ext uri="{FF2B5EF4-FFF2-40B4-BE49-F238E27FC236}">
                <a16:creationId xmlns:a16="http://schemas.microsoft.com/office/drawing/2014/main" id="{E3F29753-5426-6C14-1F7E-BFB33B948EB2}"/>
              </a:ext>
            </a:extLst>
          </p:cNvPr>
          <p:cNvSpPr/>
          <p:nvPr userDrawn="1"/>
        </p:nvSpPr>
        <p:spPr>
          <a:xfrm rot="10800000">
            <a:off x="-1" y="6418681"/>
            <a:ext cx="4073820" cy="349055"/>
          </a:xfrm>
          <a:custGeom>
            <a:avLst/>
            <a:gdLst>
              <a:gd name="connsiteX0" fmla="*/ 0 w 5534022"/>
              <a:gd name="connsiteY0" fmla="*/ 1447800 h 1447800"/>
              <a:gd name="connsiteX1" fmla="*/ 361950 w 5534022"/>
              <a:gd name="connsiteY1" fmla="*/ 0 h 1447800"/>
              <a:gd name="connsiteX2" fmla="*/ 5534022 w 5534022"/>
              <a:gd name="connsiteY2" fmla="*/ 0 h 1447800"/>
              <a:gd name="connsiteX3" fmla="*/ 5172072 w 5534022"/>
              <a:gd name="connsiteY3" fmla="*/ 1447800 h 1447800"/>
              <a:gd name="connsiteX4" fmla="*/ 0 w 5534022"/>
              <a:gd name="connsiteY4" fmla="*/ 1447800 h 1447800"/>
              <a:gd name="connsiteX0" fmla="*/ 0 w 5200647"/>
              <a:gd name="connsiteY0" fmla="*/ 1447800 h 1447800"/>
              <a:gd name="connsiteX1" fmla="*/ 361950 w 5200647"/>
              <a:gd name="connsiteY1" fmla="*/ 0 h 1447800"/>
              <a:gd name="connsiteX2" fmla="*/ 5200647 w 5200647"/>
              <a:gd name="connsiteY2" fmla="*/ 9525 h 1447800"/>
              <a:gd name="connsiteX3" fmla="*/ 5172072 w 5200647"/>
              <a:gd name="connsiteY3" fmla="*/ 1447800 h 1447800"/>
              <a:gd name="connsiteX4" fmla="*/ 0 w 5200647"/>
              <a:gd name="connsiteY4" fmla="*/ 1447800 h 1447800"/>
              <a:gd name="connsiteX0" fmla="*/ 0 w 5201393"/>
              <a:gd name="connsiteY0" fmla="*/ 1447800 h 1447800"/>
              <a:gd name="connsiteX1" fmla="*/ 361950 w 5201393"/>
              <a:gd name="connsiteY1" fmla="*/ 0 h 1447800"/>
              <a:gd name="connsiteX2" fmla="*/ 5200647 w 5201393"/>
              <a:gd name="connsiteY2" fmla="*/ 9525 h 1447800"/>
              <a:gd name="connsiteX3" fmla="*/ 5201393 w 5201393"/>
              <a:gd name="connsiteY3" fmla="*/ 1442720 h 1447800"/>
              <a:gd name="connsiteX4" fmla="*/ 0 w 5201393"/>
              <a:gd name="connsiteY4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93" h="1447800">
                <a:moveTo>
                  <a:pt x="0" y="1447800"/>
                </a:moveTo>
                <a:lnTo>
                  <a:pt x="361950" y="0"/>
                </a:lnTo>
                <a:lnTo>
                  <a:pt x="5200647" y="9525"/>
                </a:lnTo>
                <a:cubicBezTo>
                  <a:pt x="5200896" y="487257"/>
                  <a:pt x="5201144" y="964988"/>
                  <a:pt x="5201393" y="144272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B9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Parallellogram 7">
            <a:extLst>
              <a:ext uri="{FF2B5EF4-FFF2-40B4-BE49-F238E27FC236}">
                <a16:creationId xmlns:a16="http://schemas.microsoft.com/office/drawing/2014/main" id="{14E81EB0-80BA-C45E-36B6-581A26FF3BF3}"/>
              </a:ext>
            </a:extLst>
          </p:cNvPr>
          <p:cNvSpPr/>
          <p:nvPr userDrawn="1"/>
        </p:nvSpPr>
        <p:spPr>
          <a:xfrm rot="10800000">
            <a:off x="-95794" y="143655"/>
            <a:ext cx="9083040" cy="982350"/>
          </a:xfrm>
          <a:custGeom>
            <a:avLst/>
            <a:gdLst>
              <a:gd name="connsiteX0" fmla="*/ 0 w 7048500"/>
              <a:gd name="connsiteY0" fmla="*/ 1447799 h 1447799"/>
              <a:gd name="connsiteX1" fmla="*/ 361950 w 7048500"/>
              <a:gd name="connsiteY1" fmla="*/ 0 h 1447799"/>
              <a:gd name="connsiteX2" fmla="*/ 7048500 w 7048500"/>
              <a:gd name="connsiteY2" fmla="*/ 0 h 1447799"/>
              <a:gd name="connsiteX3" fmla="*/ 6686550 w 7048500"/>
              <a:gd name="connsiteY3" fmla="*/ 1447799 h 1447799"/>
              <a:gd name="connsiteX4" fmla="*/ 0 w 7048500"/>
              <a:gd name="connsiteY4" fmla="*/ 1447799 h 1447799"/>
              <a:gd name="connsiteX0" fmla="*/ 0 w 6724650"/>
              <a:gd name="connsiteY0" fmla="*/ 1447799 h 1447799"/>
              <a:gd name="connsiteX1" fmla="*/ 361950 w 6724650"/>
              <a:gd name="connsiteY1" fmla="*/ 0 h 1447799"/>
              <a:gd name="connsiteX2" fmla="*/ 6724650 w 6724650"/>
              <a:gd name="connsiteY2" fmla="*/ 38100 h 1447799"/>
              <a:gd name="connsiteX3" fmla="*/ 6686550 w 6724650"/>
              <a:gd name="connsiteY3" fmla="*/ 1447799 h 1447799"/>
              <a:gd name="connsiteX4" fmla="*/ 0 w 6724650"/>
              <a:gd name="connsiteY4" fmla="*/ 1447799 h 1447799"/>
              <a:gd name="connsiteX0" fmla="*/ 0 w 6736362"/>
              <a:gd name="connsiteY0" fmla="*/ 1447799 h 1447799"/>
              <a:gd name="connsiteX1" fmla="*/ 361950 w 6736362"/>
              <a:gd name="connsiteY1" fmla="*/ 0 h 1447799"/>
              <a:gd name="connsiteX2" fmla="*/ 6724650 w 6736362"/>
              <a:gd name="connsiteY2" fmla="*/ 38100 h 1447799"/>
              <a:gd name="connsiteX3" fmla="*/ 6736362 w 6736362"/>
              <a:gd name="connsiteY3" fmla="*/ 1447799 h 1447799"/>
              <a:gd name="connsiteX4" fmla="*/ 0 w 6736362"/>
              <a:gd name="connsiteY4" fmla="*/ 1447799 h 1447799"/>
              <a:gd name="connsiteX0" fmla="*/ 0 w 6736362"/>
              <a:gd name="connsiteY0" fmla="*/ 1447799 h 1457324"/>
              <a:gd name="connsiteX1" fmla="*/ 361950 w 6736362"/>
              <a:gd name="connsiteY1" fmla="*/ 0 h 1457324"/>
              <a:gd name="connsiteX2" fmla="*/ 6724650 w 6736362"/>
              <a:gd name="connsiteY2" fmla="*/ 38100 h 1457324"/>
              <a:gd name="connsiteX3" fmla="*/ 6736362 w 6736362"/>
              <a:gd name="connsiteY3" fmla="*/ 1457324 h 1457324"/>
              <a:gd name="connsiteX4" fmla="*/ 0 w 6736362"/>
              <a:gd name="connsiteY4" fmla="*/ 1447799 h 1457324"/>
              <a:gd name="connsiteX0" fmla="*/ 0 w 6724650"/>
              <a:gd name="connsiteY0" fmla="*/ 1447799 h 1466849"/>
              <a:gd name="connsiteX1" fmla="*/ 361950 w 6724650"/>
              <a:gd name="connsiteY1" fmla="*/ 0 h 1466849"/>
              <a:gd name="connsiteX2" fmla="*/ 6724650 w 6724650"/>
              <a:gd name="connsiteY2" fmla="*/ 38100 h 1466849"/>
              <a:gd name="connsiteX3" fmla="*/ 6716437 w 6724650"/>
              <a:gd name="connsiteY3" fmla="*/ 1466849 h 1466849"/>
              <a:gd name="connsiteX4" fmla="*/ 0 w 6724650"/>
              <a:gd name="connsiteY4" fmla="*/ 1447799 h 146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650" h="1466849">
                <a:moveTo>
                  <a:pt x="0" y="1447799"/>
                </a:moveTo>
                <a:lnTo>
                  <a:pt x="361950" y="0"/>
                </a:lnTo>
                <a:lnTo>
                  <a:pt x="6724650" y="38100"/>
                </a:lnTo>
                <a:cubicBezTo>
                  <a:pt x="6721912" y="514350"/>
                  <a:pt x="6719175" y="990599"/>
                  <a:pt x="6716437" y="1466849"/>
                </a:cubicBezTo>
                <a:lnTo>
                  <a:pt x="0" y="144779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66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E535CE-E530-FC61-EB13-FA461F461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656"/>
            <a:ext cx="10515600" cy="982349"/>
          </a:xfrm>
        </p:spPr>
        <p:txBody>
          <a:bodyPr/>
          <a:lstStyle>
            <a:lvl1pPr>
              <a:defRPr b="1" i="1">
                <a:solidFill>
                  <a:srgbClr val="4CCEE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Vul hier de titel 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66D0A-5249-4A56-0E8A-1ED5054EF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10"/>
            <a:ext cx="10515600" cy="4476479"/>
          </a:xfrm>
        </p:spPr>
        <p:txBody>
          <a:bodyPr/>
          <a:lstStyle>
            <a:lvl1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 descr="Afbeelding met Graphics, logo, Lettertype, tekst&#10;&#10;Automatisch gegenereerde beschrijving">
            <a:extLst>
              <a:ext uri="{FF2B5EF4-FFF2-40B4-BE49-F238E27FC236}">
                <a16:creationId xmlns:a16="http://schemas.microsoft.com/office/drawing/2014/main" id="{ACDC2A3B-6D82-67AC-9E09-1C61AD66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753" r="55717" b="21462"/>
          <a:stretch/>
        </p:blipFill>
        <p:spPr>
          <a:xfrm>
            <a:off x="11179277" y="45560"/>
            <a:ext cx="885402" cy="982347"/>
          </a:xfrm>
          <a:prstGeom prst="rect">
            <a:avLst/>
          </a:prstGeom>
        </p:spPr>
      </p:pic>
      <p:sp>
        <p:nvSpPr>
          <p:cNvPr id="12" name="Parallellogram 8">
            <a:extLst>
              <a:ext uri="{FF2B5EF4-FFF2-40B4-BE49-F238E27FC236}">
                <a16:creationId xmlns:a16="http://schemas.microsoft.com/office/drawing/2014/main" id="{A308F980-1DB2-FDBE-6B0C-C00D83D9299B}"/>
              </a:ext>
            </a:extLst>
          </p:cNvPr>
          <p:cNvSpPr/>
          <p:nvPr userDrawn="1"/>
        </p:nvSpPr>
        <p:spPr>
          <a:xfrm rot="10800000">
            <a:off x="10755104" y="5768538"/>
            <a:ext cx="2873791" cy="961620"/>
          </a:xfrm>
          <a:custGeom>
            <a:avLst/>
            <a:gdLst>
              <a:gd name="connsiteX0" fmla="*/ 0 w 5457823"/>
              <a:gd name="connsiteY0" fmla="*/ 1350961 h 1350961"/>
              <a:gd name="connsiteX1" fmla="*/ 337740 w 5457823"/>
              <a:gd name="connsiteY1" fmla="*/ 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0 w 5457823"/>
              <a:gd name="connsiteY0" fmla="*/ 1350961 h 1350961"/>
              <a:gd name="connsiteX1" fmla="*/ 952420 w 5457823"/>
              <a:gd name="connsiteY1" fmla="*/ 508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2620 w 4505403"/>
              <a:gd name="connsiteY0" fmla="*/ 1350961 h 1350961"/>
              <a:gd name="connsiteX1" fmla="*/ 0 w 4505403"/>
              <a:gd name="connsiteY1" fmla="*/ 5080 h 1350961"/>
              <a:gd name="connsiteX2" fmla="*/ 4505403 w 4505403"/>
              <a:gd name="connsiteY2" fmla="*/ 0 h 1350961"/>
              <a:gd name="connsiteX3" fmla="*/ 4167663 w 4505403"/>
              <a:gd name="connsiteY3" fmla="*/ 1350961 h 1350961"/>
              <a:gd name="connsiteX4" fmla="*/ 2620 w 4505403"/>
              <a:gd name="connsiteY4" fmla="*/ 1350961 h 1350961"/>
              <a:gd name="connsiteX0" fmla="*/ 2620 w 4505403"/>
              <a:gd name="connsiteY0" fmla="*/ 1350961 h 1366201"/>
              <a:gd name="connsiteX1" fmla="*/ 0 w 4505403"/>
              <a:gd name="connsiteY1" fmla="*/ 5080 h 1366201"/>
              <a:gd name="connsiteX2" fmla="*/ 4505403 w 4505403"/>
              <a:gd name="connsiteY2" fmla="*/ 0 h 1366201"/>
              <a:gd name="connsiteX3" fmla="*/ 4060983 w 4505403"/>
              <a:gd name="connsiteY3" fmla="*/ 1366201 h 1366201"/>
              <a:gd name="connsiteX4" fmla="*/ 2620 w 4505403"/>
              <a:gd name="connsiteY4" fmla="*/ 1350961 h 1366201"/>
              <a:gd name="connsiteX0" fmla="*/ 2620 w 4424381"/>
              <a:gd name="connsiteY0" fmla="*/ 1345881 h 1361121"/>
              <a:gd name="connsiteX1" fmla="*/ 0 w 4424381"/>
              <a:gd name="connsiteY1" fmla="*/ 0 h 1361121"/>
              <a:gd name="connsiteX2" fmla="*/ 4424381 w 4424381"/>
              <a:gd name="connsiteY2" fmla="*/ 11304 h 1361121"/>
              <a:gd name="connsiteX3" fmla="*/ 4060983 w 4424381"/>
              <a:gd name="connsiteY3" fmla="*/ 1361121 h 1361121"/>
              <a:gd name="connsiteX4" fmla="*/ 2620 w 4424381"/>
              <a:gd name="connsiteY4" fmla="*/ 1345881 h 136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4381" h="1361121">
                <a:moveTo>
                  <a:pt x="2620" y="1345881"/>
                </a:moveTo>
                <a:cubicBezTo>
                  <a:pt x="1747" y="897254"/>
                  <a:pt x="873" y="448627"/>
                  <a:pt x="0" y="0"/>
                </a:cubicBezTo>
                <a:lnTo>
                  <a:pt x="4424381" y="11304"/>
                </a:lnTo>
                <a:lnTo>
                  <a:pt x="4060983" y="1361121"/>
                </a:lnTo>
                <a:lnTo>
                  <a:pt x="2620" y="1345881"/>
                </a:lnTo>
                <a:close/>
              </a:path>
            </a:pathLst>
          </a:custGeom>
          <a:solidFill>
            <a:srgbClr val="18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183291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E267B07F-173E-1772-5AC6-024839D53CBE}"/>
              </a:ext>
            </a:extLst>
          </p:cNvPr>
          <p:cNvGrpSpPr/>
          <p:nvPr userDrawn="1"/>
        </p:nvGrpSpPr>
        <p:grpSpPr>
          <a:xfrm>
            <a:off x="-1" y="910741"/>
            <a:ext cx="8343149" cy="185479"/>
            <a:chOff x="-308107" y="1316281"/>
            <a:chExt cx="7284009" cy="206255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0B25BC7-A410-C7BD-B481-4AF10C5509AC}"/>
                </a:ext>
              </a:extLst>
            </p:cNvPr>
            <p:cNvSpPr/>
            <p:nvPr userDrawn="1"/>
          </p:nvSpPr>
          <p:spPr>
            <a:xfrm>
              <a:off x="-308107" y="1349828"/>
              <a:ext cx="7109502" cy="11833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2E031E1-2566-B2C8-DF58-E07F1B18C759}"/>
                </a:ext>
              </a:extLst>
            </p:cNvPr>
            <p:cNvSpPr/>
            <p:nvPr userDrawn="1"/>
          </p:nvSpPr>
          <p:spPr>
            <a:xfrm rot="1251271">
              <a:off x="6749479" y="1316281"/>
              <a:ext cx="226423" cy="2062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3011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logo, Lettertype, tekst&#10;&#10;Automatisch gegenereerde beschrijving">
            <a:extLst>
              <a:ext uri="{FF2B5EF4-FFF2-40B4-BE49-F238E27FC236}">
                <a16:creationId xmlns:a16="http://schemas.microsoft.com/office/drawing/2014/main" id="{C2880C4B-A7F0-4954-910F-62E0DE666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753" r="11831" b="21462"/>
          <a:stretch/>
        </p:blipFill>
        <p:spPr>
          <a:xfrm>
            <a:off x="219035" y="91124"/>
            <a:ext cx="3867229" cy="1802526"/>
          </a:xfrm>
          <a:prstGeom prst="rect">
            <a:avLst/>
          </a:prstGeom>
        </p:spPr>
      </p:pic>
      <p:sp>
        <p:nvSpPr>
          <p:cNvPr id="10" name="Parallellogram 7">
            <a:extLst>
              <a:ext uri="{FF2B5EF4-FFF2-40B4-BE49-F238E27FC236}">
                <a16:creationId xmlns:a16="http://schemas.microsoft.com/office/drawing/2014/main" id="{04DA9EDF-5800-B5AF-9421-5513AE25B1CF}"/>
              </a:ext>
            </a:extLst>
          </p:cNvPr>
          <p:cNvSpPr/>
          <p:nvPr userDrawn="1"/>
        </p:nvSpPr>
        <p:spPr>
          <a:xfrm>
            <a:off x="5899638" y="91124"/>
            <a:ext cx="6292362" cy="579437"/>
          </a:xfrm>
          <a:custGeom>
            <a:avLst/>
            <a:gdLst>
              <a:gd name="connsiteX0" fmla="*/ 0 w 7048500"/>
              <a:gd name="connsiteY0" fmla="*/ 1447799 h 1447799"/>
              <a:gd name="connsiteX1" fmla="*/ 361950 w 7048500"/>
              <a:gd name="connsiteY1" fmla="*/ 0 h 1447799"/>
              <a:gd name="connsiteX2" fmla="*/ 7048500 w 7048500"/>
              <a:gd name="connsiteY2" fmla="*/ 0 h 1447799"/>
              <a:gd name="connsiteX3" fmla="*/ 6686550 w 7048500"/>
              <a:gd name="connsiteY3" fmla="*/ 1447799 h 1447799"/>
              <a:gd name="connsiteX4" fmla="*/ 0 w 7048500"/>
              <a:gd name="connsiteY4" fmla="*/ 1447799 h 1447799"/>
              <a:gd name="connsiteX0" fmla="*/ 0 w 6724650"/>
              <a:gd name="connsiteY0" fmla="*/ 1447799 h 1447799"/>
              <a:gd name="connsiteX1" fmla="*/ 361950 w 6724650"/>
              <a:gd name="connsiteY1" fmla="*/ 0 h 1447799"/>
              <a:gd name="connsiteX2" fmla="*/ 6724650 w 6724650"/>
              <a:gd name="connsiteY2" fmla="*/ 38100 h 1447799"/>
              <a:gd name="connsiteX3" fmla="*/ 6686550 w 6724650"/>
              <a:gd name="connsiteY3" fmla="*/ 1447799 h 1447799"/>
              <a:gd name="connsiteX4" fmla="*/ 0 w 6724650"/>
              <a:gd name="connsiteY4" fmla="*/ 1447799 h 1447799"/>
              <a:gd name="connsiteX0" fmla="*/ 0 w 6736362"/>
              <a:gd name="connsiteY0" fmla="*/ 1447799 h 1447799"/>
              <a:gd name="connsiteX1" fmla="*/ 361950 w 6736362"/>
              <a:gd name="connsiteY1" fmla="*/ 0 h 1447799"/>
              <a:gd name="connsiteX2" fmla="*/ 6724650 w 6736362"/>
              <a:gd name="connsiteY2" fmla="*/ 38100 h 1447799"/>
              <a:gd name="connsiteX3" fmla="*/ 6736362 w 6736362"/>
              <a:gd name="connsiteY3" fmla="*/ 1447799 h 1447799"/>
              <a:gd name="connsiteX4" fmla="*/ 0 w 6736362"/>
              <a:gd name="connsiteY4" fmla="*/ 1447799 h 1447799"/>
              <a:gd name="connsiteX0" fmla="*/ 0 w 6736362"/>
              <a:gd name="connsiteY0" fmla="*/ 1447799 h 1457324"/>
              <a:gd name="connsiteX1" fmla="*/ 361950 w 6736362"/>
              <a:gd name="connsiteY1" fmla="*/ 0 h 1457324"/>
              <a:gd name="connsiteX2" fmla="*/ 6724650 w 6736362"/>
              <a:gd name="connsiteY2" fmla="*/ 38100 h 1457324"/>
              <a:gd name="connsiteX3" fmla="*/ 6736362 w 6736362"/>
              <a:gd name="connsiteY3" fmla="*/ 1457324 h 1457324"/>
              <a:gd name="connsiteX4" fmla="*/ 0 w 6736362"/>
              <a:gd name="connsiteY4" fmla="*/ 1447799 h 1457324"/>
              <a:gd name="connsiteX0" fmla="*/ 0 w 6724650"/>
              <a:gd name="connsiteY0" fmla="*/ 1447799 h 1466849"/>
              <a:gd name="connsiteX1" fmla="*/ 361950 w 6724650"/>
              <a:gd name="connsiteY1" fmla="*/ 0 h 1466849"/>
              <a:gd name="connsiteX2" fmla="*/ 6724650 w 6724650"/>
              <a:gd name="connsiteY2" fmla="*/ 38100 h 1466849"/>
              <a:gd name="connsiteX3" fmla="*/ 6716437 w 6724650"/>
              <a:gd name="connsiteY3" fmla="*/ 1466849 h 1466849"/>
              <a:gd name="connsiteX4" fmla="*/ 0 w 6724650"/>
              <a:gd name="connsiteY4" fmla="*/ 1447799 h 146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650" h="1466849">
                <a:moveTo>
                  <a:pt x="0" y="1447799"/>
                </a:moveTo>
                <a:lnTo>
                  <a:pt x="361950" y="0"/>
                </a:lnTo>
                <a:lnTo>
                  <a:pt x="6724650" y="38100"/>
                </a:lnTo>
                <a:cubicBezTo>
                  <a:pt x="6721912" y="514350"/>
                  <a:pt x="6719175" y="990599"/>
                  <a:pt x="6716437" y="1466849"/>
                </a:cubicBezTo>
                <a:lnTo>
                  <a:pt x="0" y="1447799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Parallellogram 8">
            <a:extLst>
              <a:ext uri="{FF2B5EF4-FFF2-40B4-BE49-F238E27FC236}">
                <a16:creationId xmlns:a16="http://schemas.microsoft.com/office/drawing/2014/main" id="{23421CF8-4CA4-A00D-B5E7-79EAEF6EB300}"/>
              </a:ext>
            </a:extLst>
          </p:cNvPr>
          <p:cNvSpPr/>
          <p:nvPr userDrawn="1"/>
        </p:nvSpPr>
        <p:spPr>
          <a:xfrm>
            <a:off x="-79" y="5653454"/>
            <a:ext cx="4505403" cy="1113422"/>
          </a:xfrm>
          <a:custGeom>
            <a:avLst/>
            <a:gdLst>
              <a:gd name="connsiteX0" fmla="*/ 0 w 5457823"/>
              <a:gd name="connsiteY0" fmla="*/ 1350961 h 1350961"/>
              <a:gd name="connsiteX1" fmla="*/ 337740 w 5457823"/>
              <a:gd name="connsiteY1" fmla="*/ 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0 w 5457823"/>
              <a:gd name="connsiteY0" fmla="*/ 1350961 h 1350961"/>
              <a:gd name="connsiteX1" fmla="*/ 952420 w 5457823"/>
              <a:gd name="connsiteY1" fmla="*/ 508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2620 w 4505403"/>
              <a:gd name="connsiteY0" fmla="*/ 1350961 h 1350961"/>
              <a:gd name="connsiteX1" fmla="*/ 0 w 4505403"/>
              <a:gd name="connsiteY1" fmla="*/ 5080 h 1350961"/>
              <a:gd name="connsiteX2" fmla="*/ 4505403 w 4505403"/>
              <a:gd name="connsiteY2" fmla="*/ 0 h 1350961"/>
              <a:gd name="connsiteX3" fmla="*/ 4167663 w 4505403"/>
              <a:gd name="connsiteY3" fmla="*/ 1350961 h 1350961"/>
              <a:gd name="connsiteX4" fmla="*/ 2620 w 4505403"/>
              <a:gd name="connsiteY4" fmla="*/ 1350961 h 1350961"/>
              <a:gd name="connsiteX0" fmla="*/ 2620 w 4505403"/>
              <a:gd name="connsiteY0" fmla="*/ 1350961 h 1366201"/>
              <a:gd name="connsiteX1" fmla="*/ 0 w 4505403"/>
              <a:gd name="connsiteY1" fmla="*/ 5080 h 1366201"/>
              <a:gd name="connsiteX2" fmla="*/ 4505403 w 4505403"/>
              <a:gd name="connsiteY2" fmla="*/ 0 h 1366201"/>
              <a:gd name="connsiteX3" fmla="*/ 4060983 w 4505403"/>
              <a:gd name="connsiteY3" fmla="*/ 1366201 h 1366201"/>
              <a:gd name="connsiteX4" fmla="*/ 2620 w 4505403"/>
              <a:gd name="connsiteY4" fmla="*/ 1350961 h 13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403" h="1366201">
                <a:moveTo>
                  <a:pt x="2620" y="1350961"/>
                </a:moveTo>
                <a:cubicBezTo>
                  <a:pt x="1747" y="902334"/>
                  <a:pt x="873" y="453707"/>
                  <a:pt x="0" y="5080"/>
                </a:cubicBezTo>
                <a:lnTo>
                  <a:pt x="4505403" y="0"/>
                </a:lnTo>
                <a:lnTo>
                  <a:pt x="4060983" y="1366201"/>
                </a:lnTo>
                <a:lnTo>
                  <a:pt x="2620" y="1350961"/>
                </a:lnTo>
                <a:close/>
              </a:path>
            </a:pathLst>
          </a:custGeom>
          <a:solidFill>
            <a:srgbClr val="183291"/>
          </a:solidFill>
          <a:ln>
            <a:solidFill>
              <a:srgbClr val="18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59BE93-F92E-6720-9E23-50302BD3F9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0481"/>
            <a:ext cx="9144000" cy="939482"/>
          </a:xfrm>
        </p:spPr>
        <p:txBody>
          <a:bodyPr anchor="b"/>
          <a:lstStyle>
            <a:lvl1pPr algn="ctr">
              <a:defRPr sz="6000" b="1" i="1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Voer tekst in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CA28BF-D2E5-79AB-A928-D2E8480027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6512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6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</a:t>
            </a:r>
          </a:p>
        </p:txBody>
      </p:sp>
      <p:sp>
        <p:nvSpPr>
          <p:cNvPr id="12" name="Parallellogram 9">
            <a:extLst>
              <a:ext uri="{FF2B5EF4-FFF2-40B4-BE49-F238E27FC236}">
                <a16:creationId xmlns:a16="http://schemas.microsoft.com/office/drawing/2014/main" id="{AB2B6835-B05F-D934-0D6A-D40BB6FE30C9}"/>
              </a:ext>
            </a:extLst>
          </p:cNvPr>
          <p:cNvSpPr/>
          <p:nvPr userDrawn="1"/>
        </p:nvSpPr>
        <p:spPr>
          <a:xfrm>
            <a:off x="7686677" y="4998720"/>
            <a:ext cx="4505323" cy="1579245"/>
          </a:xfrm>
          <a:custGeom>
            <a:avLst/>
            <a:gdLst>
              <a:gd name="connsiteX0" fmla="*/ 0 w 5534022"/>
              <a:gd name="connsiteY0" fmla="*/ 1447800 h 1447800"/>
              <a:gd name="connsiteX1" fmla="*/ 361950 w 5534022"/>
              <a:gd name="connsiteY1" fmla="*/ 0 h 1447800"/>
              <a:gd name="connsiteX2" fmla="*/ 5534022 w 5534022"/>
              <a:gd name="connsiteY2" fmla="*/ 0 h 1447800"/>
              <a:gd name="connsiteX3" fmla="*/ 5172072 w 5534022"/>
              <a:gd name="connsiteY3" fmla="*/ 1447800 h 1447800"/>
              <a:gd name="connsiteX4" fmla="*/ 0 w 5534022"/>
              <a:gd name="connsiteY4" fmla="*/ 1447800 h 1447800"/>
              <a:gd name="connsiteX0" fmla="*/ 0 w 5200647"/>
              <a:gd name="connsiteY0" fmla="*/ 1447800 h 1447800"/>
              <a:gd name="connsiteX1" fmla="*/ 361950 w 5200647"/>
              <a:gd name="connsiteY1" fmla="*/ 0 h 1447800"/>
              <a:gd name="connsiteX2" fmla="*/ 5200647 w 5200647"/>
              <a:gd name="connsiteY2" fmla="*/ 9525 h 1447800"/>
              <a:gd name="connsiteX3" fmla="*/ 5172072 w 5200647"/>
              <a:gd name="connsiteY3" fmla="*/ 1447800 h 1447800"/>
              <a:gd name="connsiteX4" fmla="*/ 0 w 5200647"/>
              <a:gd name="connsiteY4" fmla="*/ 1447800 h 1447800"/>
              <a:gd name="connsiteX0" fmla="*/ 0 w 5201393"/>
              <a:gd name="connsiteY0" fmla="*/ 1447800 h 1447800"/>
              <a:gd name="connsiteX1" fmla="*/ 361950 w 5201393"/>
              <a:gd name="connsiteY1" fmla="*/ 0 h 1447800"/>
              <a:gd name="connsiteX2" fmla="*/ 5200647 w 5201393"/>
              <a:gd name="connsiteY2" fmla="*/ 9525 h 1447800"/>
              <a:gd name="connsiteX3" fmla="*/ 5201393 w 5201393"/>
              <a:gd name="connsiteY3" fmla="*/ 1442720 h 1447800"/>
              <a:gd name="connsiteX4" fmla="*/ 0 w 5201393"/>
              <a:gd name="connsiteY4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93" h="1447800">
                <a:moveTo>
                  <a:pt x="0" y="1447800"/>
                </a:moveTo>
                <a:lnTo>
                  <a:pt x="361950" y="0"/>
                </a:lnTo>
                <a:lnTo>
                  <a:pt x="5200647" y="9525"/>
                </a:lnTo>
                <a:cubicBezTo>
                  <a:pt x="5200896" y="487257"/>
                  <a:pt x="5201144" y="964988"/>
                  <a:pt x="5201393" y="144272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B9E4"/>
          </a:solidFill>
          <a:ln>
            <a:solidFill>
              <a:srgbClr val="00B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49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logram 9">
            <a:extLst>
              <a:ext uri="{FF2B5EF4-FFF2-40B4-BE49-F238E27FC236}">
                <a16:creationId xmlns:a16="http://schemas.microsoft.com/office/drawing/2014/main" id="{E3F29753-5426-6C14-1F7E-BFB33B948EB2}"/>
              </a:ext>
            </a:extLst>
          </p:cNvPr>
          <p:cNvSpPr/>
          <p:nvPr userDrawn="1"/>
        </p:nvSpPr>
        <p:spPr>
          <a:xfrm rot="10800000">
            <a:off x="-1" y="6418681"/>
            <a:ext cx="4073820" cy="349055"/>
          </a:xfrm>
          <a:custGeom>
            <a:avLst/>
            <a:gdLst>
              <a:gd name="connsiteX0" fmla="*/ 0 w 5534022"/>
              <a:gd name="connsiteY0" fmla="*/ 1447800 h 1447800"/>
              <a:gd name="connsiteX1" fmla="*/ 361950 w 5534022"/>
              <a:gd name="connsiteY1" fmla="*/ 0 h 1447800"/>
              <a:gd name="connsiteX2" fmla="*/ 5534022 w 5534022"/>
              <a:gd name="connsiteY2" fmla="*/ 0 h 1447800"/>
              <a:gd name="connsiteX3" fmla="*/ 5172072 w 5534022"/>
              <a:gd name="connsiteY3" fmla="*/ 1447800 h 1447800"/>
              <a:gd name="connsiteX4" fmla="*/ 0 w 5534022"/>
              <a:gd name="connsiteY4" fmla="*/ 1447800 h 1447800"/>
              <a:gd name="connsiteX0" fmla="*/ 0 w 5200647"/>
              <a:gd name="connsiteY0" fmla="*/ 1447800 h 1447800"/>
              <a:gd name="connsiteX1" fmla="*/ 361950 w 5200647"/>
              <a:gd name="connsiteY1" fmla="*/ 0 h 1447800"/>
              <a:gd name="connsiteX2" fmla="*/ 5200647 w 5200647"/>
              <a:gd name="connsiteY2" fmla="*/ 9525 h 1447800"/>
              <a:gd name="connsiteX3" fmla="*/ 5172072 w 5200647"/>
              <a:gd name="connsiteY3" fmla="*/ 1447800 h 1447800"/>
              <a:gd name="connsiteX4" fmla="*/ 0 w 5200647"/>
              <a:gd name="connsiteY4" fmla="*/ 1447800 h 1447800"/>
              <a:gd name="connsiteX0" fmla="*/ 0 w 5201393"/>
              <a:gd name="connsiteY0" fmla="*/ 1447800 h 1447800"/>
              <a:gd name="connsiteX1" fmla="*/ 361950 w 5201393"/>
              <a:gd name="connsiteY1" fmla="*/ 0 h 1447800"/>
              <a:gd name="connsiteX2" fmla="*/ 5200647 w 5201393"/>
              <a:gd name="connsiteY2" fmla="*/ 9525 h 1447800"/>
              <a:gd name="connsiteX3" fmla="*/ 5201393 w 5201393"/>
              <a:gd name="connsiteY3" fmla="*/ 1442720 h 1447800"/>
              <a:gd name="connsiteX4" fmla="*/ 0 w 5201393"/>
              <a:gd name="connsiteY4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93" h="1447800">
                <a:moveTo>
                  <a:pt x="0" y="1447800"/>
                </a:moveTo>
                <a:lnTo>
                  <a:pt x="361950" y="0"/>
                </a:lnTo>
                <a:lnTo>
                  <a:pt x="5200647" y="9525"/>
                </a:lnTo>
                <a:cubicBezTo>
                  <a:pt x="5200896" y="487257"/>
                  <a:pt x="5201144" y="964988"/>
                  <a:pt x="5201393" y="144272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B9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Parallellogram 7">
            <a:extLst>
              <a:ext uri="{FF2B5EF4-FFF2-40B4-BE49-F238E27FC236}">
                <a16:creationId xmlns:a16="http://schemas.microsoft.com/office/drawing/2014/main" id="{14E81EB0-80BA-C45E-36B6-581A26FF3BF3}"/>
              </a:ext>
            </a:extLst>
          </p:cNvPr>
          <p:cNvSpPr/>
          <p:nvPr userDrawn="1"/>
        </p:nvSpPr>
        <p:spPr>
          <a:xfrm rot="10800000">
            <a:off x="-95794" y="143655"/>
            <a:ext cx="9083040" cy="982350"/>
          </a:xfrm>
          <a:custGeom>
            <a:avLst/>
            <a:gdLst>
              <a:gd name="connsiteX0" fmla="*/ 0 w 7048500"/>
              <a:gd name="connsiteY0" fmla="*/ 1447799 h 1447799"/>
              <a:gd name="connsiteX1" fmla="*/ 361950 w 7048500"/>
              <a:gd name="connsiteY1" fmla="*/ 0 h 1447799"/>
              <a:gd name="connsiteX2" fmla="*/ 7048500 w 7048500"/>
              <a:gd name="connsiteY2" fmla="*/ 0 h 1447799"/>
              <a:gd name="connsiteX3" fmla="*/ 6686550 w 7048500"/>
              <a:gd name="connsiteY3" fmla="*/ 1447799 h 1447799"/>
              <a:gd name="connsiteX4" fmla="*/ 0 w 7048500"/>
              <a:gd name="connsiteY4" fmla="*/ 1447799 h 1447799"/>
              <a:gd name="connsiteX0" fmla="*/ 0 w 6724650"/>
              <a:gd name="connsiteY0" fmla="*/ 1447799 h 1447799"/>
              <a:gd name="connsiteX1" fmla="*/ 361950 w 6724650"/>
              <a:gd name="connsiteY1" fmla="*/ 0 h 1447799"/>
              <a:gd name="connsiteX2" fmla="*/ 6724650 w 6724650"/>
              <a:gd name="connsiteY2" fmla="*/ 38100 h 1447799"/>
              <a:gd name="connsiteX3" fmla="*/ 6686550 w 6724650"/>
              <a:gd name="connsiteY3" fmla="*/ 1447799 h 1447799"/>
              <a:gd name="connsiteX4" fmla="*/ 0 w 6724650"/>
              <a:gd name="connsiteY4" fmla="*/ 1447799 h 1447799"/>
              <a:gd name="connsiteX0" fmla="*/ 0 w 6736362"/>
              <a:gd name="connsiteY0" fmla="*/ 1447799 h 1447799"/>
              <a:gd name="connsiteX1" fmla="*/ 361950 w 6736362"/>
              <a:gd name="connsiteY1" fmla="*/ 0 h 1447799"/>
              <a:gd name="connsiteX2" fmla="*/ 6724650 w 6736362"/>
              <a:gd name="connsiteY2" fmla="*/ 38100 h 1447799"/>
              <a:gd name="connsiteX3" fmla="*/ 6736362 w 6736362"/>
              <a:gd name="connsiteY3" fmla="*/ 1447799 h 1447799"/>
              <a:gd name="connsiteX4" fmla="*/ 0 w 6736362"/>
              <a:gd name="connsiteY4" fmla="*/ 1447799 h 1447799"/>
              <a:gd name="connsiteX0" fmla="*/ 0 w 6736362"/>
              <a:gd name="connsiteY0" fmla="*/ 1447799 h 1457324"/>
              <a:gd name="connsiteX1" fmla="*/ 361950 w 6736362"/>
              <a:gd name="connsiteY1" fmla="*/ 0 h 1457324"/>
              <a:gd name="connsiteX2" fmla="*/ 6724650 w 6736362"/>
              <a:gd name="connsiteY2" fmla="*/ 38100 h 1457324"/>
              <a:gd name="connsiteX3" fmla="*/ 6736362 w 6736362"/>
              <a:gd name="connsiteY3" fmla="*/ 1457324 h 1457324"/>
              <a:gd name="connsiteX4" fmla="*/ 0 w 6736362"/>
              <a:gd name="connsiteY4" fmla="*/ 1447799 h 1457324"/>
              <a:gd name="connsiteX0" fmla="*/ 0 w 6724650"/>
              <a:gd name="connsiteY0" fmla="*/ 1447799 h 1466849"/>
              <a:gd name="connsiteX1" fmla="*/ 361950 w 6724650"/>
              <a:gd name="connsiteY1" fmla="*/ 0 h 1466849"/>
              <a:gd name="connsiteX2" fmla="*/ 6724650 w 6724650"/>
              <a:gd name="connsiteY2" fmla="*/ 38100 h 1466849"/>
              <a:gd name="connsiteX3" fmla="*/ 6716437 w 6724650"/>
              <a:gd name="connsiteY3" fmla="*/ 1466849 h 1466849"/>
              <a:gd name="connsiteX4" fmla="*/ 0 w 6724650"/>
              <a:gd name="connsiteY4" fmla="*/ 1447799 h 146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650" h="1466849">
                <a:moveTo>
                  <a:pt x="0" y="1447799"/>
                </a:moveTo>
                <a:lnTo>
                  <a:pt x="361950" y="0"/>
                </a:lnTo>
                <a:lnTo>
                  <a:pt x="6724650" y="38100"/>
                </a:lnTo>
                <a:cubicBezTo>
                  <a:pt x="6721912" y="514350"/>
                  <a:pt x="6719175" y="990599"/>
                  <a:pt x="6716437" y="1466849"/>
                </a:cubicBezTo>
                <a:lnTo>
                  <a:pt x="0" y="144779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66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E535CE-E530-FC61-EB13-FA461F461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656"/>
            <a:ext cx="10515600" cy="982349"/>
          </a:xfrm>
        </p:spPr>
        <p:txBody>
          <a:bodyPr/>
          <a:lstStyle>
            <a:lvl1pPr>
              <a:defRPr b="1" i="1">
                <a:solidFill>
                  <a:srgbClr val="4CCEE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Vul hier de titel 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66D0A-5249-4A56-0E8A-1ED5054EF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10"/>
            <a:ext cx="10515600" cy="4476479"/>
          </a:xfrm>
        </p:spPr>
        <p:txBody>
          <a:bodyPr/>
          <a:lstStyle>
            <a:lvl1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 descr="Afbeelding met Graphics, logo, Lettertype, tekst&#10;&#10;Automatisch gegenereerde beschrijving">
            <a:extLst>
              <a:ext uri="{FF2B5EF4-FFF2-40B4-BE49-F238E27FC236}">
                <a16:creationId xmlns:a16="http://schemas.microsoft.com/office/drawing/2014/main" id="{ACDC2A3B-6D82-67AC-9E09-1C61AD66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753" r="55717" b="21462"/>
          <a:stretch/>
        </p:blipFill>
        <p:spPr>
          <a:xfrm>
            <a:off x="11179277" y="45560"/>
            <a:ext cx="885402" cy="982347"/>
          </a:xfrm>
          <a:prstGeom prst="rect">
            <a:avLst/>
          </a:prstGeom>
        </p:spPr>
      </p:pic>
      <p:sp>
        <p:nvSpPr>
          <p:cNvPr id="12" name="Parallellogram 8">
            <a:extLst>
              <a:ext uri="{FF2B5EF4-FFF2-40B4-BE49-F238E27FC236}">
                <a16:creationId xmlns:a16="http://schemas.microsoft.com/office/drawing/2014/main" id="{A308F980-1DB2-FDBE-6B0C-C00D83D9299B}"/>
              </a:ext>
            </a:extLst>
          </p:cNvPr>
          <p:cNvSpPr/>
          <p:nvPr userDrawn="1"/>
        </p:nvSpPr>
        <p:spPr>
          <a:xfrm rot="10800000">
            <a:off x="10755104" y="5768538"/>
            <a:ext cx="2873791" cy="961620"/>
          </a:xfrm>
          <a:custGeom>
            <a:avLst/>
            <a:gdLst>
              <a:gd name="connsiteX0" fmla="*/ 0 w 5457823"/>
              <a:gd name="connsiteY0" fmla="*/ 1350961 h 1350961"/>
              <a:gd name="connsiteX1" fmla="*/ 337740 w 5457823"/>
              <a:gd name="connsiteY1" fmla="*/ 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0 w 5457823"/>
              <a:gd name="connsiteY0" fmla="*/ 1350961 h 1350961"/>
              <a:gd name="connsiteX1" fmla="*/ 952420 w 5457823"/>
              <a:gd name="connsiteY1" fmla="*/ 508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2620 w 4505403"/>
              <a:gd name="connsiteY0" fmla="*/ 1350961 h 1350961"/>
              <a:gd name="connsiteX1" fmla="*/ 0 w 4505403"/>
              <a:gd name="connsiteY1" fmla="*/ 5080 h 1350961"/>
              <a:gd name="connsiteX2" fmla="*/ 4505403 w 4505403"/>
              <a:gd name="connsiteY2" fmla="*/ 0 h 1350961"/>
              <a:gd name="connsiteX3" fmla="*/ 4167663 w 4505403"/>
              <a:gd name="connsiteY3" fmla="*/ 1350961 h 1350961"/>
              <a:gd name="connsiteX4" fmla="*/ 2620 w 4505403"/>
              <a:gd name="connsiteY4" fmla="*/ 1350961 h 1350961"/>
              <a:gd name="connsiteX0" fmla="*/ 2620 w 4505403"/>
              <a:gd name="connsiteY0" fmla="*/ 1350961 h 1366201"/>
              <a:gd name="connsiteX1" fmla="*/ 0 w 4505403"/>
              <a:gd name="connsiteY1" fmla="*/ 5080 h 1366201"/>
              <a:gd name="connsiteX2" fmla="*/ 4505403 w 4505403"/>
              <a:gd name="connsiteY2" fmla="*/ 0 h 1366201"/>
              <a:gd name="connsiteX3" fmla="*/ 4060983 w 4505403"/>
              <a:gd name="connsiteY3" fmla="*/ 1366201 h 1366201"/>
              <a:gd name="connsiteX4" fmla="*/ 2620 w 4505403"/>
              <a:gd name="connsiteY4" fmla="*/ 1350961 h 1366201"/>
              <a:gd name="connsiteX0" fmla="*/ 2620 w 4424381"/>
              <a:gd name="connsiteY0" fmla="*/ 1345881 h 1361121"/>
              <a:gd name="connsiteX1" fmla="*/ 0 w 4424381"/>
              <a:gd name="connsiteY1" fmla="*/ 0 h 1361121"/>
              <a:gd name="connsiteX2" fmla="*/ 4424381 w 4424381"/>
              <a:gd name="connsiteY2" fmla="*/ 11304 h 1361121"/>
              <a:gd name="connsiteX3" fmla="*/ 4060983 w 4424381"/>
              <a:gd name="connsiteY3" fmla="*/ 1361121 h 1361121"/>
              <a:gd name="connsiteX4" fmla="*/ 2620 w 4424381"/>
              <a:gd name="connsiteY4" fmla="*/ 1345881 h 136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4381" h="1361121">
                <a:moveTo>
                  <a:pt x="2620" y="1345881"/>
                </a:moveTo>
                <a:cubicBezTo>
                  <a:pt x="1747" y="897254"/>
                  <a:pt x="873" y="448627"/>
                  <a:pt x="0" y="0"/>
                </a:cubicBezTo>
                <a:lnTo>
                  <a:pt x="4424381" y="11304"/>
                </a:lnTo>
                <a:lnTo>
                  <a:pt x="4060983" y="1361121"/>
                </a:lnTo>
                <a:lnTo>
                  <a:pt x="2620" y="1345881"/>
                </a:lnTo>
                <a:close/>
              </a:path>
            </a:pathLst>
          </a:custGeom>
          <a:solidFill>
            <a:srgbClr val="18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183291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E267B07F-173E-1772-5AC6-024839D53CBE}"/>
              </a:ext>
            </a:extLst>
          </p:cNvPr>
          <p:cNvGrpSpPr/>
          <p:nvPr userDrawn="1"/>
        </p:nvGrpSpPr>
        <p:grpSpPr>
          <a:xfrm>
            <a:off x="-1" y="910741"/>
            <a:ext cx="8343149" cy="185479"/>
            <a:chOff x="-308107" y="1316281"/>
            <a:chExt cx="7284009" cy="206255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0B25BC7-A410-C7BD-B481-4AF10C5509AC}"/>
                </a:ext>
              </a:extLst>
            </p:cNvPr>
            <p:cNvSpPr/>
            <p:nvPr userDrawn="1"/>
          </p:nvSpPr>
          <p:spPr>
            <a:xfrm>
              <a:off x="-308107" y="1349828"/>
              <a:ext cx="7109502" cy="11833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2E031E1-2566-B2C8-DF58-E07F1B18C759}"/>
                </a:ext>
              </a:extLst>
            </p:cNvPr>
            <p:cNvSpPr/>
            <p:nvPr userDrawn="1"/>
          </p:nvSpPr>
          <p:spPr>
            <a:xfrm rot="1251271">
              <a:off x="6749479" y="1316281"/>
              <a:ext cx="226423" cy="2062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08732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logram 9">
            <a:extLst>
              <a:ext uri="{FF2B5EF4-FFF2-40B4-BE49-F238E27FC236}">
                <a16:creationId xmlns:a16="http://schemas.microsoft.com/office/drawing/2014/main" id="{E3F29753-5426-6C14-1F7E-BFB33B948EB2}"/>
              </a:ext>
            </a:extLst>
          </p:cNvPr>
          <p:cNvSpPr/>
          <p:nvPr userDrawn="1"/>
        </p:nvSpPr>
        <p:spPr>
          <a:xfrm rot="10800000">
            <a:off x="-1" y="6418681"/>
            <a:ext cx="4073820" cy="349055"/>
          </a:xfrm>
          <a:custGeom>
            <a:avLst/>
            <a:gdLst>
              <a:gd name="connsiteX0" fmla="*/ 0 w 5534022"/>
              <a:gd name="connsiteY0" fmla="*/ 1447800 h 1447800"/>
              <a:gd name="connsiteX1" fmla="*/ 361950 w 5534022"/>
              <a:gd name="connsiteY1" fmla="*/ 0 h 1447800"/>
              <a:gd name="connsiteX2" fmla="*/ 5534022 w 5534022"/>
              <a:gd name="connsiteY2" fmla="*/ 0 h 1447800"/>
              <a:gd name="connsiteX3" fmla="*/ 5172072 w 5534022"/>
              <a:gd name="connsiteY3" fmla="*/ 1447800 h 1447800"/>
              <a:gd name="connsiteX4" fmla="*/ 0 w 5534022"/>
              <a:gd name="connsiteY4" fmla="*/ 1447800 h 1447800"/>
              <a:gd name="connsiteX0" fmla="*/ 0 w 5200647"/>
              <a:gd name="connsiteY0" fmla="*/ 1447800 h 1447800"/>
              <a:gd name="connsiteX1" fmla="*/ 361950 w 5200647"/>
              <a:gd name="connsiteY1" fmla="*/ 0 h 1447800"/>
              <a:gd name="connsiteX2" fmla="*/ 5200647 w 5200647"/>
              <a:gd name="connsiteY2" fmla="*/ 9525 h 1447800"/>
              <a:gd name="connsiteX3" fmla="*/ 5172072 w 5200647"/>
              <a:gd name="connsiteY3" fmla="*/ 1447800 h 1447800"/>
              <a:gd name="connsiteX4" fmla="*/ 0 w 5200647"/>
              <a:gd name="connsiteY4" fmla="*/ 1447800 h 1447800"/>
              <a:gd name="connsiteX0" fmla="*/ 0 w 5201393"/>
              <a:gd name="connsiteY0" fmla="*/ 1447800 h 1447800"/>
              <a:gd name="connsiteX1" fmla="*/ 361950 w 5201393"/>
              <a:gd name="connsiteY1" fmla="*/ 0 h 1447800"/>
              <a:gd name="connsiteX2" fmla="*/ 5200647 w 5201393"/>
              <a:gd name="connsiteY2" fmla="*/ 9525 h 1447800"/>
              <a:gd name="connsiteX3" fmla="*/ 5201393 w 5201393"/>
              <a:gd name="connsiteY3" fmla="*/ 1442720 h 1447800"/>
              <a:gd name="connsiteX4" fmla="*/ 0 w 5201393"/>
              <a:gd name="connsiteY4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93" h="1447800">
                <a:moveTo>
                  <a:pt x="0" y="1447800"/>
                </a:moveTo>
                <a:lnTo>
                  <a:pt x="361950" y="0"/>
                </a:lnTo>
                <a:lnTo>
                  <a:pt x="5200647" y="9525"/>
                </a:lnTo>
                <a:cubicBezTo>
                  <a:pt x="5200896" y="487257"/>
                  <a:pt x="5201144" y="964988"/>
                  <a:pt x="5201393" y="144272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B9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Parallellogram 7">
            <a:extLst>
              <a:ext uri="{FF2B5EF4-FFF2-40B4-BE49-F238E27FC236}">
                <a16:creationId xmlns:a16="http://schemas.microsoft.com/office/drawing/2014/main" id="{14E81EB0-80BA-C45E-36B6-581A26FF3BF3}"/>
              </a:ext>
            </a:extLst>
          </p:cNvPr>
          <p:cNvSpPr/>
          <p:nvPr userDrawn="1"/>
        </p:nvSpPr>
        <p:spPr>
          <a:xfrm rot="10800000">
            <a:off x="-19051" y="143657"/>
            <a:ext cx="8735694" cy="982347"/>
          </a:xfrm>
          <a:custGeom>
            <a:avLst/>
            <a:gdLst>
              <a:gd name="connsiteX0" fmla="*/ 0 w 7048500"/>
              <a:gd name="connsiteY0" fmla="*/ 1447799 h 1447799"/>
              <a:gd name="connsiteX1" fmla="*/ 361950 w 7048500"/>
              <a:gd name="connsiteY1" fmla="*/ 0 h 1447799"/>
              <a:gd name="connsiteX2" fmla="*/ 7048500 w 7048500"/>
              <a:gd name="connsiteY2" fmla="*/ 0 h 1447799"/>
              <a:gd name="connsiteX3" fmla="*/ 6686550 w 7048500"/>
              <a:gd name="connsiteY3" fmla="*/ 1447799 h 1447799"/>
              <a:gd name="connsiteX4" fmla="*/ 0 w 7048500"/>
              <a:gd name="connsiteY4" fmla="*/ 1447799 h 1447799"/>
              <a:gd name="connsiteX0" fmla="*/ 0 w 6724650"/>
              <a:gd name="connsiteY0" fmla="*/ 1447799 h 1447799"/>
              <a:gd name="connsiteX1" fmla="*/ 361950 w 6724650"/>
              <a:gd name="connsiteY1" fmla="*/ 0 h 1447799"/>
              <a:gd name="connsiteX2" fmla="*/ 6724650 w 6724650"/>
              <a:gd name="connsiteY2" fmla="*/ 38100 h 1447799"/>
              <a:gd name="connsiteX3" fmla="*/ 6686550 w 6724650"/>
              <a:gd name="connsiteY3" fmla="*/ 1447799 h 1447799"/>
              <a:gd name="connsiteX4" fmla="*/ 0 w 6724650"/>
              <a:gd name="connsiteY4" fmla="*/ 1447799 h 1447799"/>
              <a:gd name="connsiteX0" fmla="*/ 0 w 6736362"/>
              <a:gd name="connsiteY0" fmla="*/ 1447799 h 1447799"/>
              <a:gd name="connsiteX1" fmla="*/ 361950 w 6736362"/>
              <a:gd name="connsiteY1" fmla="*/ 0 h 1447799"/>
              <a:gd name="connsiteX2" fmla="*/ 6724650 w 6736362"/>
              <a:gd name="connsiteY2" fmla="*/ 38100 h 1447799"/>
              <a:gd name="connsiteX3" fmla="*/ 6736362 w 6736362"/>
              <a:gd name="connsiteY3" fmla="*/ 1447799 h 1447799"/>
              <a:gd name="connsiteX4" fmla="*/ 0 w 6736362"/>
              <a:gd name="connsiteY4" fmla="*/ 1447799 h 1447799"/>
              <a:gd name="connsiteX0" fmla="*/ 0 w 6736362"/>
              <a:gd name="connsiteY0" fmla="*/ 1447799 h 1457324"/>
              <a:gd name="connsiteX1" fmla="*/ 361950 w 6736362"/>
              <a:gd name="connsiteY1" fmla="*/ 0 h 1457324"/>
              <a:gd name="connsiteX2" fmla="*/ 6724650 w 6736362"/>
              <a:gd name="connsiteY2" fmla="*/ 38100 h 1457324"/>
              <a:gd name="connsiteX3" fmla="*/ 6736362 w 6736362"/>
              <a:gd name="connsiteY3" fmla="*/ 1457324 h 1457324"/>
              <a:gd name="connsiteX4" fmla="*/ 0 w 6736362"/>
              <a:gd name="connsiteY4" fmla="*/ 1447799 h 1457324"/>
              <a:gd name="connsiteX0" fmla="*/ 0 w 6724650"/>
              <a:gd name="connsiteY0" fmla="*/ 1447799 h 1466849"/>
              <a:gd name="connsiteX1" fmla="*/ 361950 w 6724650"/>
              <a:gd name="connsiteY1" fmla="*/ 0 h 1466849"/>
              <a:gd name="connsiteX2" fmla="*/ 6724650 w 6724650"/>
              <a:gd name="connsiteY2" fmla="*/ 38100 h 1466849"/>
              <a:gd name="connsiteX3" fmla="*/ 6716437 w 6724650"/>
              <a:gd name="connsiteY3" fmla="*/ 1466849 h 1466849"/>
              <a:gd name="connsiteX4" fmla="*/ 0 w 6724650"/>
              <a:gd name="connsiteY4" fmla="*/ 1447799 h 146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650" h="1466849">
                <a:moveTo>
                  <a:pt x="0" y="1447799"/>
                </a:moveTo>
                <a:lnTo>
                  <a:pt x="361950" y="0"/>
                </a:lnTo>
                <a:lnTo>
                  <a:pt x="6724650" y="38100"/>
                </a:lnTo>
                <a:cubicBezTo>
                  <a:pt x="6721912" y="514350"/>
                  <a:pt x="6719175" y="990599"/>
                  <a:pt x="6716437" y="1466849"/>
                </a:cubicBezTo>
                <a:lnTo>
                  <a:pt x="0" y="144779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66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E535CE-E530-FC61-EB13-FA461F461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656"/>
            <a:ext cx="10515600" cy="982349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Vul hier de titel 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66D0A-5249-4A56-0E8A-1ED5054EF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084"/>
            <a:ext cx="10515600" cy="4476479"/>
          </a:xfrm>
        </p:spPr>
        <p:txBody>
          <a:bodyPr/>
          <a:lstStyle>
            <a:lvl1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1" name="Afbeelding 10" descr="Afbeelding met Graphics, logo, Lettertype, tekst&#10;&#10;Automatisch gegenereerde beschrijving">
            <a:extLst>
              <a:ext uri="{FF2B5EF4-FFF2-40B4-BE49-F238E27FC236}">
                <a16:creationId xmlns:a16="http://schemas.microsoft.com/office/drawing/2014/main" id="{ACDC2A3B-6D82-67AC-9E09-1C61AD66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753" r="55717" b="21462"/>
          <a:stretch/>
        </p:blipFill>
        <p:spPr>
          <a:xfrm>
            <a:off x="11179277" y="45560"/>
            <a:ext cx="885402" cy="982347"/>
          </a:xfrm>
          <a:prstGeom prst="rect">
            <a:avLst/>
          </a:prstGeom>
        </p:spPr>
      </p:pic>
      <p:sp>
        <p:nvSpPr>
          <p:cNvPr id="12" name="Parallellogram 8">
            <a:extLst>
              <a:ext uri="{FF2B5EF4-FFF2-40B4-BE49-F238E27FC236}">
                <a16:creationId xmlns:a16="http://schemas.microsoft.com/office/drawing/2014/main" id="{A308F980-1DB2-FDBE-6B0C-C00D83D9299B}"/>
              </a:ext>
            </a:extLst>
          </p:cNvPr>
          <p:cNvSpPr/>
          <p:nvPr userDrawn="1"/>
        </p:nvSpPr>
        <p:spPr>
          <a:xfrm rot="10800000">
            <a:off x="10755104" y="5768538"/>
            <a:ext cx="2873791" cy="961620"/>
          </a:xfrm>
          <a:custGeom>
            <a:avLst/>
            <a:gdLst>
              <a:gd name="connsiteX0" fmla="*/ 0 w 5457823"/>
              <a:gd name="connsiteY0" fmla="*/ 1350961 h 1350961"/>
              <a:gd name="connsiteX1" fmla="*/ 337740 w 5457823"/>
              <a:gd name="connsiteY1" fmla="*/ 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0 w 5457823"/>
              <a:gd name="connsiteY0" fmla="*/ 1350961 h 1350961"/>
              <a:gd name="connsiteX1" fmla="*/ 952420 w 5457823"/>
              <a:gd name="connsiteY1" fmla="*/ 508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2620 w 4505403"/>
              <a:gd name="connsiteY0" fmla="*/ 1350961 h 1350961"/>
              <a:gd name="connsiteX1" fmla="*/ 0 w 4505403"/>
              <a:gd name="connsiteY1" fmla="*/ 5080 h 1350961"/>
              <a:gd name="connsiteX2" fmla="*/ 4505403 w 4505403"/>
              <a:gd name="connsiteY2" fmla="*/ 0 h 1350961"/>
              <a:gd name="connsiteX3" fmla="*/ 4167663 w 4505403"/>
              <a:gd name="connsiteY3" fmla="*/ 1350961 h 1350961"/>
              <a:gd name="connsiteX4" fmla="*/ 2620 w 4505403"/>
              <a:gd name="connsiteY4" fmla="*/ 1350961 h 1350961"/>
              <a:gd name="connsiteX0" fmla="*/ 2620 w 4505403"/>
              <a:gd name="connsiteY0" fmla="*/ 1350961 h 1366201"/>
              <a:gd name="connsiteX1" fmla="*/ 0 w 4505403"/>
              <a:gd name="connsiteY1" fmla="*/ 5080 h 1366201"/>
              <a:gd name="connsiteX2" fmla="*/ 4505403 w 4505403"/>
              <a:gd name="connsiteY2" fmla="*/ 0 h 1366201"/>
              <a:gd name="connsiteX3" fmla="*/ 4060983 w 4505403"/>
              <a:gd name="connsiteY3" fmla="*/ 1366201 h 1366201"/>
              <a:gd name="connsiteX4" fmla="*/ 2620 w 4505403"/>
              <a:gd name="connsiteY4" fmla="*/ 1350961 h 1366201"/>
              <a:gd name="connsiteX0" fmla="*/ 2620 w 4424381"/>
              <a:gd name="connsiteY0" fmla="*/ 1345881 h 1361121"/>
              <a:gd name="connsiteX1" fmla="*/ 0 w 4424381"/>
              <a:gd name="connsiteY1" fmla="*/ 0 h 1361121"/>
              <a:gd name="connsiteX2" fmla="*/ 4424381 w 4424381"/>
              <a:gd name="connsiteY2" fmla="*/ 11304 h 1361121"/>
              <a:gd name="connsiteX3" fmla="*/ 4060983 w 4424381"/>
              <a:gd name="connsiteY3" fmla="*/ 1361121 h 1361121"/>
              <a:gd name="connsiteX4" fmla="*/ 2620 w 4424381"/>
              <a:gd name="connsiteY4" fmla="*/ 1345881 h 136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4381" h="1361121">
                <a:moveTo>
                  <a:pt x="2620" y="1345881"/>
                </a:moveTo>
                <a:cubicBezTo>
                  <a:pt x="1747" y="897254"/>
                  <a:pt x="873" y="448627"/>
                  <a:pt x="0" y="0"/>
                </a:cubicBezTo>
                <a:lnTo>
                  <a:pt x="4424381" y="11304"/>
                </a:lnTo>
                <a:lnTo>
                  <a:pt x="4060983" y="1361121"/>
                </a:lnTo>
                <a:lnTo>
                  <a:pt x="2620" y="1345881"/>
                </a:lnTo>
                <a:close/>
              </a:path>
            </a:pathLst>
          </a:custGeom>
          <a:solidFill>
            <a:srgbClr val="18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1832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0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logram 8">
            <a:extLst>
              <a:ext uri="{FF2B5EF4-FFF2-40B4-BE49-F238E27FC236}">
                <a16:creationId xmlns:a16="http://schemas.microsoft.com/office/drawing/2014/main" id="{A1472130-8A8D-1DA1-0F41-FC34B5836502}"/>
              </a:ext>
            </a:extLst>
          </p:cNvPr>
          <p:cNvSpPr/>
          <p:nvPr userDrawn="1"/>
        </p:nvSpPr>
        <p:spPr>
          <a:xfrm rot="10800000">
            <a:off x="9318208" y="5752617"/>
            <a:ext cx="2873791" cy="961620"/>
          </a:xfrm>
          <a:custGeom>
            <a:avLst/>
            <a:gdLst>
              <a:gd name="connsiteX0" fmla="*/ 0 w 5457823"/>
              <a:gd name="connsiteY0" fmla="*/ 1350961 h 1350961"/>
              <a:gd name="connsiteX1" fmla="*/ 337740 w 5457823"/>
              <a:gd name="connsiteY1" fmla="*/ 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0 w 5457823"/>
              <a:gd name="connsiteY0" fmla="*/ 1350961 h 1350961"/>
              <a:gd name="connsiteX1" fmla="*/ 952420 w 5457823"/>
              <a:gd name="connsiteY1" fmla="*/ 508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2620 w 4505403"/>
              <a:gd name="connsiteY0" fmla="*/ 1350961 h 1350961"/>
              <a:gd name="connsiteX1" fmla="*/ 0 w 4505403"/>
              <a:gd name="connsiteY1" fmla="*/ 5080 h 1350961"/>
              <a:gd name="connsiteX2" fmla="*/ 4505403 w 4505403"/>
              <a:gd name="connsiteY2" fmla="*/ 0 h 1350961"/>
              <a:gd name="connsiteX3" fmla="*/ 4167663 w 4505403"/>
              <a:gd name="connsiteY3" fmla="*/ 1350961 h 1350961"/>
              <a:gd name="connsiteX4" fmla="*/ 2620 w 4505403"/>
              <a:gd name="connsiteY4" fmla="*/ 1350961 h 1350961"/>
              <a:gd name="connsiteX0" fmla="*/ 2620 w 4505403"/>
              <a:gd name="connsiteY0" fmla="*/ 1350961 h 1366201"/>
              <a:gd name="connsiteX1" fmla="*/ 0 w 4505403"/>
              <a:gd name="connsiteY1" fmla="*/ 5080 h 1366201"/>
              <a:gd name="connsiteX2" fmla="*/ 4505403 w 4505403"/>
              <a:gd name="connsiteY2" fmla="*/ 0 h 1366201"/>
              <a:gd name="connsiteX3" fmla="*/ 4060983 w 4505403"/>
              <a:gd name="connsiteY3" fmla="*/ 1366201 h 1366201"/>
              <a:gd name="connsiteX4" fmla="*/ 2620 w 4505403"/>
              <a:gd name="connsiteY4" fmla="*/ 1350961 h 1366201"/>
              <a:gd name="connsiteX0" fmla="*/ 2620 w 4424381"/>
              <a:gd name="connsiteY0" fmla="*/ 1345881 h 1361121"/>
              <a:gd name="connsiteX1" fmla="*/ 0 w 4424381"/>
              <a:gd name="connsiteY1" fmla="*/ 0 h 1361121"/>
              <a:gd name="connsiteX2" fmla="*/ 4424381 w 4424381"/>
              <a:gd name="connsiteY2" fmla="*/ 11304 h 1361121"/>
              <a:gd name="connsiteX3" fmla="*/ 4060983 w 4424381"/>
              <a:gd name="connsiteY3" fmla="*/ 1361121 h 1361121"/>
              <a:gd name="connsiteX4" fmla="*/ 2620 w 4424381"/>
              <a:gd name="connsiteY4" fmla="*/ 1345881 h 136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4381" h="1361121">
                <a:moveTo>
                  <a:pt x="2620" y="1345881"/>
                </a:moveTo>
                <a:cubicBezTo>
                  <a:pt x="1747" y="897254"/>
                  <a:pt x="873" y="448627"/>
                  <a:pt x="0" y="0"/>
                </a:cubicBezTo>
                <a:lnTo>
                  <a:pt x="4424381" y="11304"/>
                </a:lnTo>
                <a:lnTo>
                  <a:pt x="4060983" y="1361121"/>
                </a:lnTo>
                <a:lnTo>
                  <a:pt x="2620" y="1345881"/>
                </a:lnTo>
                <a:close/>
              </a:path>
            </a:pathLst>
          </a:custGeom>
          <a:solidFill>
            <a:srgbClr val="1832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Afbeelding met Graphics, logo, Lettertype, tekst&#10;&#10;Automatisch gegenereerde beschrijving">
            <a:extLst>
              <a:ext uri="{FF2B5EF4-FFF2-40B4-BE49-F238E27FC236}">
                <a16:creationId xmlns:a16="http://schemas.microsoft.com/office/drawing/2014/main" id="{B37BFFB2-6457-BA02-0C1C-6266346A2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753" r="55717" b="21462"/>
          <a:stretch/>
        </p:blipFill>
        <p:spPr>
          <a:xfrm>
            <a:off x="11179277" y="45560"/>
            <a:ext cx="885402" cy="982347"/>
          </a:xfrm>
          <a:prstGeom prst="rect">
            <a:avLst/>
          </a:prstGeom>
        </p:spPr>
      </p:pic>
      <p:sp>
        <p:nvSpPr>
          <p:cNvPr id="9" name="Parallellogram 9">
            <a:extLst>
              <a:ext uri="{FF2B5EF4-FFF2-40B4-BE49-F238E27FC236}">
                <a16:creationId xmlns:a16="http://schemas.microsoft.com/office/drawing/2014/main" id="{1618D6C8-68C8-0A60-9762-013D9E2C7255}"/>
              </a:ext>
            </a:extLst>
          </p:cNvPr>
          <p:cNvSpPr/>
          <p:nvPr userDrawn="1"/>
        </p:nvSpPr>
        <p:spPr>
          <a:xfrm rot="10800000">
            <a:off x="-1" y="6130661"/>
            <a:ext cx="4073820" cy="681037"/>
          </a:xfrm>
          <a:custGeom>
            <a:avLst/>
            <a:gdLst>
              <a:gd name="connsiteX0" fmla="*/ 0 w 5534022"/>
              <a:gd name="connsiteY0" fmla="*/ 1447800 h 1447800"/>
              <a:gd name="connsiteX1" fmla="*/ 361950 w 5534022"/>
              <a:gd name="connsiteY1" fmla="*/ 0 h 1447800"/>
              <a:gd name="connsiteX2" fmla="*/ 5534022 w 5534022"/>
              <a:gd name="connsiteY2" fmla="*/ 0 h 1447800"/>
              <a:gd name="connsiteX3" fmla="*/ 5172072 w 5534022"/>
              <a:gd name="connsiteY3" fmla="*/ 1447800 h 1447800"/>
              <a:gd name="connsiteX4" fmla="*/ 0 w 5534022"/>
              <a:gd name="connsiteY4" fmla="*/ 1447800 h 1447800"/>
              <a:gd name="connsiteX0" fmla="*/ 0 w 5200647"/>
              <a:gd name="connsiteY0" fmla="*/ 1447800 h 1447800"/>
              <a:gd name="connsiteX1" fmla="*/ 361950 w 5200647"/>
              <a:gd name="connsiteY1" fmla="*/ 0 h 1447800"/>
              <a:gd name="connsiteX2" fmla="*/ 5200647 w 5200647"/>
              <a:gd name="connsiteY2" fmla="*/ 9525 h 1447800"/>
              <a:gd name="connsiteX3" fmla="*/ 5172072 w 5200647"/>
              <a:gd name="connsiteY3" fmla="*/ 1447800 h 1447800"/>
              <a:gd name="connsiteX4" fmla="*/ 0 w 5200647"/>
              <a:gd name="connsiteY4" fmla="*/ 1447800 h 1447800"/>
              <a:gd name="connsiteX0" fmla="*/ 0 w 5201393"/>
              <a:gd name="connsiteY0" fmla="*/ 1447800 h 1447800"/>
              <a:gd name="connsiteX1" fmla="*/ 361950 w 5201393"/>
              <a:gd name="connsiteY1" fmla="*/ 0 h 1447800"/>
              <a:gd name="connsiteX2" fmla="*/ 5200647 w 5201393"/>
              <a:gd name="connsiteY2" fmla="*/ 9525 h 1447800"/>
              <a:gd name="connsiteX3" fmla="*/ 5201393 w 5201393"/>
              <a:gd name="connsiteY3" fmla="*/ 1442720 h 1447800"/>
              <a:gd name="connsiteX4" fmla="*/ 0 w 5201393"/>
              <a:gd name="connsiteY4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93" h="1447800">
                <a:moveTo>
                  <a:pt x="0" y="1447800"/>
                </a:moveTo>
                <a:lnTo>
                  <a:pt x="361950" y="0"/>
                </a:lnTo>
                <a:lnTo>
                  <a:pt x="5200647" y="9525"/>
                </a:lnTo>
                <a:cubicBezTo>
                  <a:pt x="5200896" y="487257"/>
                  <a:pt x="5201144" y="964988"/>
                  <a:pt x="5201393" y="144272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B9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Parallellogram 7">
            <a:extLst>
              <a:ext uri="{FF2B5EF4-FFF2-40B4-BE49-F238E27FC236}">
                <a16:creationId xmlns:a16="http://schemas.microsoft.com/office/drawing/2014/main" id="{F23D2066-E77A-DB0D-BB45-372B773C01D4}"/>
              </a:ext>
            </a:extLst>
          </p:cNvPr>
          <p:cNvSpPr/>
          <p:nvPr userDrawn="1"/>
        </p:nvSpPr>
        <p:spPr>
          <a:xfrm rot="10800000">
            <a:off x="-1" y="143657"/>
            <a:ext cx="8735694" cy="982347"/>
          </a:xfrm>
          <a:custGeom>
            <a:avLst/>
            <a:gdLst>
              <a:gd name="connsiteX0" fmla="*/ 0 w 7048500"/>
              <a:gd name="connsiteY0" fmla="*/ 1447799 h 1447799"/>
              <a:gd name="connsiteX1" fmla="*/ 361950 w 7048500"/>
              <a:gd name="connsiteY1" fmla="*/ 0 h 1447799"/>
              <a:gd name="connsiteX2" fmla="*/ 7048500 w 7048500"/>
              <a:gd name="connsiteY2" fmla="*/ 0 h 1447799"/>
              <a:gd name="connsiteX3" fmla="*/ 6686550 w 7048500"/>
              <a:gd name="connsiteY3" fmla="*/ 1447799 h 1447799"/>
              <a:gd name="connsiteX4" fmla="*/ 0 w 7048500"/>
              <a:gd name="connsiteY4" fmla="*/ 1447799 h 1447799"/>
              <a:gd name="connsiteX0" fmla="*/ 0 w 6724650"/>
              <a:gd name="connsiteY0" fmla="*/ 1447799 h 1447799"/>
              <a:gd name="connsiteX1" fmla="*/ 361950 w 6724650"/>
              <a:gd name="connsiteY1" fmla="*/ 0 h 1447799"/>
              <a:gd name="connsiteX2" fmla="*/ 6724650 w 6724650"/>
              <a:gd name="connsiteY2" fmla="*/ 38100 h 1447799"/>
              <a:gd name="connsiteX3" fmla="*/ 6686550 w 6724650"/>
              <a:gd name="connsiteY3" fmla="*/ 1447799 h 1447799"/>
              <a:gd name="connsiteX4" fmla="*/ 0 w 6724650"/>
              <a:gd name="connsiteY4" fmla="*/ 1447799 h 1447799"/>
              <a:gd name="connsiteX0" fmla="*/ 0 w 6736362"/>
              <a:gd name="connsiteY0" fmla="*/ 1447799 h 1447799"/>
              <a:gd name="connsiteX1" fmla="*/ 361950 w 6736362"/>
              <a:gd name="connsiteY1" fmla="*/ 0 h 1447799"/>
              <a:gd name="connsiteX2" fmla="*/ 6724650 w 6736362"/>
              <a:gd name="connsiteY2" fmla="*/ 38100 h 1447799"/>
              <a:gd name="connsiteX3" fmla="*/ 6736362 w 6736362"/>
              <a:gd name="connsiteY3" fmla="*/ 1447799 h 1447799"/>
              <a:gd name="connsiteX4" fmla="*/ 0 w 6736362"/>
              <a:gd name="connsiteY4" fmla="*/ 1447799 h 1447799"/>
              <a:gd name="connsiteX0" fmla="*/ 0 w 6736362"/>
              <a:gd name="connsiteY0" fmla="*/ 1447799 h 1457324"/>
              <a:gd name="connsiteX1" fmla="*/ 361950 w 6736362"/>
              <a:gd name="connsiteY1" fmla="*/ 0 h 1457324"/>
              <a:gd name="connsiteX2" fmla="*/ 6724650 w 6736362"/>
              <a:gd name="connsiteY2" fmla="*/ 38100 h 1457324"/>
              <a:gd name="connsiteX3" fmla="*/ 6736362 w 6736362"/>
              <a:gd name="connsiteY3" fmla="*/ 1457324 h 1457324"/>
              <a:gd name="connsiteX4" fmla="*/ 0 w 6736362"/>
              <a:gd name="connsiteY4" fmla="*/ 1447799 h 1457324"/>
              <a:gd name="connsiteX0" fmla="*/ 0 w 6724650"/>
              <a:gd name="connsiteY0" fmla="*/ 1447799 h 1466849"/>
              <a:gd name="connsiteX1" fmla="*/ 361950 w 6724650"/>
              <a:gd name="connsiteY1" fmla="*/ 0 h 1466849"/>
              <a:gd name="connsiteX2" fmla="*/ 6724650 w 6724650"/>
              <a:gd name="connsiteY2" fmla="*/ 38100 h 1466849"/>
              <a:gd name="connsiteX3" fmla="*/ 6716437 w 6724650"/>
              <a:gd name="connsiteY3" fmla="*/ 1466849 h 1466849"/>
              <a:gd name="connsiteX4" fmla="*/ 0 w 6724650"/>
              <a:gd name="connsiteY4" fmla="*/ 1447799 h 146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650" h="1466849">
                <a:moveTo>
                  <a:pt x="0" y="1447799"/>
                </a:moveTo>
                <a:lnTo>
                  <a:pt x="361950" y="0"/>
                </a:lnTo>
                <a:lnTo>
                  <a:pt x="6724650" y="38100"/>
                </a:lnTo>
                <a:cubicBezTo>
                  <a:pt x="6721912" y="514350"/>
                  <a:pt x="6719175" y="990599"/>
                  <a:pt x="6716437" y="1466849"/>
                </a:cubicBezTo>
                <a:lnTo>
                  <a:pt x="0" y="1447799"/>
                </a:ln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27FEA5-CC44-A55E-6931-ED97454E3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5015"/>
            <a:ext cx="10515600" cy="982347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Vul hier de titel 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9556AE-4324-0FC1-3CFB-EBCC28952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6085"/>
            <a:ext cx="5181600" cy="4351338"/>
          </a:xfrm>
        </p:spPr>
        <p:txBody>
          <a:bodyPr/>
          <a:lstStyle>
            <a:lvl1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38451C-02BD-5A9E-209F-74F9FE515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6085"/>
            <a:ext cx="5181600" cy="4351338"/>
          </a:xfrm>
        </p:spPr>
        <p:txBody>
          <a:bodyPr/>
          <a:lstStyle>
            <a:lvl1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63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logram 8">
            <a:extLst>
              <a:ext uri="{FF2B5EF4-FFF2-40B4-BE49-F238E27FC236}">
                <a16:creationId xmlns:a16="http://schemas.microsoft.com/office/drawing/2014/main" id="{34A3111B-C0C6-296C-C188-5A00605EFC81}"/>
              </a:ext>
            </a:extLst>
          </p:cNvPr>
          <p:cNvSpPr/>
          <p:nvPr userDrawn="1"/>
        </p:nvSpPr>
        <p:spPr>
          <a:xfrm rot="10800000">
            <a:off x="9318208" y="5752617"/>
            <a:ext cx="2873791" cy="961620"/>
          </a:xfrm>
          <a:custGeom>
            <a:avLst/>
            <a:gdLst>
              <a:gd name="connsiteX0" fmla="*/ 0 w 5457823"/>
              <a:gd name="connsiteY0" fmla="*/ 1350961 h 1350961"/>
              <a:gd name="connsiteX1" fmla="*/ 337740 w 5457823"/>
              <a:gd name="connsiteY1" fmla="*/ 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0 w 5457823"/>
              <a:gd name="connsiteY0" fmla="*/ 1350961 h 1350961"/>
              <a:gd name="connsiteX1" fmla="*/ 952420 w 5457823"/>
              <a:gd name="connsiteY1" fmla="*/ 5080 h 1350961"/>
              <a:gd name="connsiteX2" fmla="*/ 5457823 w 5457823"/>
              <a:gd name="connsiteY2" fmla="*/ 0 h 1350961"/>
              <a:gd name="connsiteX3" fmla="*/ 5120083 w 5457823"/>
              <a:gd name="connsiteY3" fmla="*/ 1350961 h 1350961"/>
              <a:gd name="connsiteX4" fmla="*/ 0 w 5457823"/>
              <a:gd name="connsiteY4" fmla="*/ 1350961 h 1350961"/>
              <a:gd name="connsiteX0" fmla="*/ 2620 w 4505403"/>
              <a:gd name="connsiteY0" fmla="*/ 1350961 h 1350961"/>
              <a:gd name="connsiteX1" fmla="*/ 0 w 4505403"/>
              <a:gd name="connsiteY1" fmla="*/ 5080 h 1350961"/>
              <a:gd name="connsiteX2" fmla="*/ 4505403 w 4505403"/>
              <a:gd name="connsiteY2" fmla="*/ 0 h 1350961"/>
              <a:gd name="connsiteX3" fmla="*/ 4167663 w 4505403"/>
              <a:gd name="connsiteY3" fmla="*/ 1350961 h 1350961"/>
              <a:gd name="connsiteX4" fmla="*/ 2620 w 4505403"/>
              <a:gd name="connsiteY4" fmla="*/ 1350961 h 1350961"/>
              <a:gd name="connsiteX0" fmla="*/ 2620 w 4505403"/>
              <a:gd name="connsiteY0" fmla="*/ 1350961 h 1366201"/>
              <a:gd name="connsiteX1" fmla="*/ 0 w 4505403"/>
              <a:gd name="connsiteY1" fmla="*/ 5080 h 1366201"/>
              <a:gd name="connsiteX2" fmla="*/ 4505403 w 4505403"/>
              <a:gd name="connsiteY2" fmla="*/ 0 h 1366201"/>
              <a:gd name="connsiteX3" fmla="*/ 4060983 w 4505403"/>
              <a:gd name="connsiteY3" fmla="*/ 1366201 h 1366201"/>
              <a:gd name="connsiteX4" fmla="*/ 2620 w 4505403"/>
              <a:gd name="connsiteY4" fmla="*/ 1350961 h 1366201"/>
              <a:gd name="connsiteX0" fmla="*/ 2620 w 4424381"/>
              <a:gd name="connsiteY0" fmla="*/ 1345881 h 1361121"/>
              <a:gd name="connsiteX1" fmla="*/ 0 w 4424381"/>
              <a:gd name="connsiteY1" fmla="*/ 0 h 1361121"/>
              <a:gd name="connsiteX2" fmla="*/ 4424381 w 4424381"/>
              <a:gd name="connsiteY2" fmla="*/ 11304 h 1361121"/>
              <a:gd name="connsiteX3" fmla="*/ 4060983 w 4424381"/>
              <a:gd name="connsiteY3" fmla="*/ 1361121 h 1361121"/>
              <a:gd name="connsiteX4" fmla="*/ 2620 w 4424381"/>
              <a:gd name="connsiteY4" fmla="*/ 1345881 h 136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4381" h="1361121">
                <a:moveTo>
                  <a:pt x="2620" y="1345881"/>
                </a:moveTo>
                <a:cubicBezTo>
                  <a:pt x="1747" y="897254"/>
                  <a:pt x="873" y="448627"/>
                  <a:pt x="0" y="0"/>
                </a:cubicBezTo>
                <a:lnTo>
                  <a:pt x="4424381" y="11304"/>
                </a:lnTo>
                <a:lnTo>
                  <a:pt x="4060983" y="1361121"/>
                </a:lnTo>
                <a:lnTo>
                  <a:pt x="2620" y="1345881"/>
                </a:lnTo>
                <a:close/>
              </a:path>
            </a:pathLst>
          </a:custGeom>
          <a:solidFill>
            <a:srgbClr val="1832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 descr="Afbeelding met Graphics, logo, Lettertype, tekst&#10;&#10;Automatisch gegenereerde beschrijving">
            <a:extLst>
              <a:ext uri="{FF2B5EF4-FFF2-40B4-BE49-F238E27FC236}">
                <a16:creationId xmlns:a16="http://schemas.microsoft.com/office/drawing/2014/main" id="{864E4170-651C-B10B-2E8A-522292D99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753" r="55717" b="21462"/>
          <a:stretch/>
        </p:blipFill>
        <p:spPr>
          <a:xfrm>
            <a:off x="11179277" y="45560"/>
            <a:ext cx="885402" cy="982347"/>
          </a:xfrm>
          <a:prstGeom prst="rect">
            <a:avLst/>
          </a:prstGeom>
        </p:spPr>
      </p:pic>
      <p:sp>
        <p:nvSpPr>
          <p:cNvPr id="6" name="Parallellogram 7">
            <a:extLst>
              <a:ext uri="{FF2B5EF4-FFF2-40B4-BE49-F238E27FC236}">
                <a16:creationId xmlns:a16="http://schemas.microsoft.com/office/drawing/2014/main" id="{EC28176A-C6B2-C9E4-A446-361E8D6D481B}"/>
              </a:ext>
            </a:extLst>
          </p:cNvPr>
          <p:cNvSpPr/>
          <p:nvPr userDrawn="1"/>
        </p:nvSpPr>
        <p:spPr>
          <a:xfrm rot="10800000">
            <a:off x="-1" y="143657"/>
            <a:ext cx="8735694" cy="982347"/>
          </a:xfrm>
          <a:custGeom>
            <a:avLst/>
            <a:gdLst>
              <a:gd name="connsiteX0" fmla="*/ 0 w 7048500"/>
              <a:gd name="connsiteY0" fmla="*/ 1447799 h 1447799"/>
              <a:gd name="connsiteX1" fmla="*/ 361950 w 7048500"/>
              <a:gd name="connsiteY1" fmla="*/ 0 h 1447799"/>
              <a:gd name="connsiteX2" fmla="*/ 7048500 w 7048500"/>
              <a:gd name="connsiteY2" fmla="*/ 0 h 1447799"/>
              <a:gd name="connsiteX3" fmla="*/ 6686550 w 7048500"/>
              <a:gd name="connsiteY3" fmla="*/ 1447799 h 1447799"/>
              <a:gd name="connsiteX4" fmla="*/ 0 w 7048500"/>
              <a:gd name="connsiteY4" fmla="*/ 1447799 h 1447799"/>
              <a:gd name="connsiteX0" fmla="*/ 0 w 6724650"/>
              <a:gd name="connsiteY0" fmla="*/ 1447799 h 1447799"/>
              <a:gd name="connsiteX1" fmla="*/ 361950 w 6724650"/>
              <a:gd name="connsiteY1" fmla="*/ 0 h 1447799"/>
              <a:gd name="connsiteX2" fmla="*/ 6724650 w 6724650"/>
              <a:gd name="connsiteY2" fmla="*/ 38100 h 1447799"/>
              <a:gd name="connsiteX3" fmla="*/ 6686550 w 6724650"/>
              <a:gd name="connsiteY3" fmla="*/ 1447799 h 1447799"/>
              <a:gd name="connsiteX4" fmla="*/ 0 w 6724650"/>
              <a:gd name="connsiteY4" fmla="*/ 1447799 h 1447799"/>
              <a:gd name="connsiteX0" fmla="*/ 0 w 6736362"/>
              <a:gd name="connsiteY0" fmla="*/ 1447799 h 1447799"/>
              <a:gd name="connsiteX1" fmla="*/ 361950 w 6736362"/>
              <a:gd name="connsiteY1" fmla="*/ 0 h 1447799"/>
              <a:gd name="connsiteX2" fmla="*/ 6724650 w 6736362"/>
              <a:gd name="connsiteY2" fmla="*/ 38100 h 1447799"/>
              <a:gd name="connsiteX3" fmla="*/ 6736362 w 6736362"/>
              <a:gd name="connsiteY3" fmla="*/ 1447799 h 1447799"/>
              <a:gd name="connsiteX4" fmla="*/ 0 w 6736362"/>
              <a:gd name="connsiteY4" fmla="*/ 1447799 h 1447799"/>
              <a:gd name="connsiteX0" fmla="*/ 0 w 6736362"/>
              <a:gd name="connsiteY0" fmla="*/ 1447799 h 1457324"/>
              <a:gd name="connsiteX1" fmla="*/ 361950 w 6736362"/>
              <a:gd name="connsiteY1" fmla="*/ 0 h 1457324"/>
              <a:gd name="connsiteX2" fmla="*/ 6724650 w 6736362"/>
              <a:gd name="connsiteY2" fmla="*/ 38100 h 1457324"/>
              <a:gd name="connsiteX3" fmla="*/ 6736362 w 6736362"/>
              <a:gd name="connsiteY3" fmla="*/ 1457324 h 1457324"/>
              <a:gd name="connsiteX4" fmla="*/ 0 w 6736362"/>
              <a:gd name="connsiteY4" fmla="*/ 1447799 h 1457324"/>
              <a:gd name="connsiteX0" fmla="*/ 0 w 6724650"/>
              <a:gd name="connsiteY0" fmla="*/ 1447799 h 1466849"/>
              <a:gd name="connsiteX1" fmla="*/ 361950 w 6724650"/>
              <a:gd name="connsiteY1" fmla="*/ 0 h 1466849"/>
              <a:gd name="connsiteX2" fmla="*/ 6724650 w 6724650"/>
              <a:gd name="connsiteY2" fmla="*/ 38100 h 1466849"/>
              <a:gd name="connsiteX3" fmla="*/ 6716437 w 6724650"/>
              <a:gd name="connsiteY3" fmla="*/ 1466849 h 1466849"/>
              <a:gd name="connsiteX4" fmla="*/ 0 w 6724650"/>
              <a:gd name="connsiteY4" fmla="*/ 1447799 h 146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650" h="1466849">
                <a:moveTo>
                  <a:pt x="0" y="1447799"/>
                </a:moveTo>
                <a:lnTo>
                  <a:pt x="361950" y="0"/>
                </a:lnTo>
                <a:lnTo>
                  <a:pt x="6724650" y="38100"/>
                </a:lnTo>
                <a:cubicBezTo>
                  <a:pt x="6721912" y="514350"/>
                  <a:pt x="6719175" y="990599"/>
                  <a:pt x="6716437" y="1466849"/>
                </a:cubicBezTo>
                <a:lnTo>
                  <a:pt x="0" y="1447799"/>
                </a:ln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Parallellogram 9">
            <a:extLst>
              <a:ext uri="{FF2B5EF4-FFF2-40B4-BE49-F238E27FC236}">
                <a16:creationId xmlns:a16="http://schemas.microsoft.com/office/drawing/2014/main" id="{0CB96249-FD9A-1F57-D1FC-37C4129BDFA5}"/>
              </a:ext>
            </a:extLst>
          </p:cNvPr>
          <p:cNvSpPr/>
          <p:nvPr userDrawn="1"/>
        </p:nvSpPr>
        <p:spPr>
          <a:xfrm rot="10800000">
            <a:off x="-1" y="6130661"/>
            <a:ext cx="4073820" cy="681037"/>
          </a:xfrm>
          <a:custGeom>
            <a:avLst/>
            <a:gdLst>
              <a:gd name="connsiteX0" fmla="*/ 0 w 5534022"/>
              <a:gd name="connsiteY0" fmla="*/ 1447800 h 1447800"/>
              <a:gd name="connsiteX1" fmla="*/ 361950 w 5534022"/>
              <a:gd name="connsiteY1" fmla="*/ 0 h 1447800"/>
              <a:gd name="connsiteX2" fmla="*/ 5534022 w 5534022"/>
              <a:gd name="connsiteY2" fmla="*/ 0 h 1447800"/>
              <a:gd name="connsiteX3" fmla="*/ 5172072 w 5534022"/>
              <a:gd name="connsiteY3" fmla="*/ 1447800 h 1447800"/>
              <a:gd name="connsiteX4" fmla="*/ 0 w 5534022"/>
              <a:gd name="connsiteY4" fmla="*/ 1447800 h 1447800"/>
              <a:gd name="connsiteX0" fmla="*/ 0 w 5200647"/>
              <a:gd name="connsiteY0" fmla="*/ 1447800 h 1447800"/>
              <a:gd name="connsiteX1" fmla="*/ 361950 w 5200647"/>
              <a:gd name="connsiteY1" fmla="*/ 0 h 1447800"/>
              <a:gd name="connsiteX2" fmla="*/ 5200647 w 5200647"/>
              <a:gd name="connsiteY2" fmla="*/ 9525 h 1447800"/>
              <a:gd name="connsiteX3" fmla="*/ 5172072 w 5200647"/>
              <a:gd name="connsiteY3" fmla="*/ 1447800 h 1447800"/>
              <a:gd name="connsiteX4" fmla="*/ 0 w 5200647"/>
              <a:gd name="connsiteY4" fmla="*/ 1447800 h 1447800"/>
              <a:gd name="connsiteX0" fmla="*/ 0 w 5201393"/>
              <a:gd name="connsiteY0" fmla="*/ 1447800 h 1447800"/>
              <a:gd name="connsiteX1" fmla="*/ 361950 w 5201393"/>
              <a:gd name="connsiteY1" fmla="*/ 0 h 1447800"/>
              <a:gd name="connsiteX2" fmla="*/ 5200647 w 5201393"/>
              <a:gd name="connsiteY2" fmla="*/ 9525 h 1447800"/>
              <a:gd name="connsiteX3" fmla="*/ 5201393 w 5201393"/>
              <a:gd name="connsiteY3" fmla="*/ 1442720 h 1447800"/>
              <a:gd name="connsiteX4" fmla="*/ 0 w 5201393"/>
              <a:gd name="connsiteY4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93" h="1447800">
                <a:moveTo>
                  <a:pt x="0" y="1447800"/>
                </a:moveTo>
                <a:lnTo>
                  <a:pt x="361950" y="0"/>
                </a:lnTo>
                <a:lnTo>
                  <a:pt x="5200647" y="9525"/>
                </a:lnTo>
                <a:cubicBezTo>
                  <a:pt x="5200896" y="487257"/>
                  <a:pt x="5201144" y="964988"/>
                  <a:pt x="5201393" y="144272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B9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7B70F-1DC9-4BA4-8A8A-14C86DA8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657"/>
            <a:ext cx="10515600" cy="961622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Vul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9617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10EE328-5FB1-00B5-58B1-B5B378C2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3D09B2-B586-3E6F-8BF8-4B5B7473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2C9CB-B71D-6741-30DD-6CB227722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499C-A789-40DC-A8DB-557C9FC7DF54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C1641E-39BB-ECC6-34BB-AC56B229C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F2C909-D891-4F66-7091-EEE967E0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A7C7-1D43-4E93-A4E0-AEBA7FF6F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95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50" r:id="rId5"/>
    <p:sldLayoutId id="2147483652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329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329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329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29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29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SzDz_EcsqA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nzb.nl/jeugdspo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9B759-D7A2-D012-E6C9-1C35C9F13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Jeugdsport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8930B8-1F1F-C4A2-30BF-315053B94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5398"/>
            <a:ext cx="9144000" cy="12646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Marin Mulder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FA7E3438-B0E4-3FA9-388B-A125D7B9A25C}"/>
              </a:ext>
            </a:extLst>
          </p:cNvPr>
          <p:cNvSpPr txBox="1">
            <a:spLocks/>
          </p:cNvSpPr>
          <p:nvPr/>
        </p:nvSpPr>
        <p:spPr>
          <a:xfrm>
            <a:off x="4297680" y="4610260"/>
            <a:ext cx="9144000" cy="126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2000" dirty="0">
                <a:solidFill>
                  <a:srgbClr val="4CCEEC"/>
                </a:solidFill>
              </a:rPr>
              <a:t>3 juni 2023</a:t>
            </a:r>
          </a:p>
        </p:txBody>
      </p:sp>
    </p:spTree>
    <p:extLst>
      <p:ext uri="{BB962C8B-B14F-4D97-AF65-F5344CB8AC3E}">
        <p14:creationId xmlns:p14="http://schemas.microsoft.com/office/powerpoint/2010/main" val="392418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DD14872-DDC9-B769-8F7F-320CA17C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Sportmodel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CF362EA-2E83-A6C2-8ADC-046F1EC5E499}"/>
              </a:ext>
            </a:extLst>
          </p:cNvPr>
          <p:cNvSpPr txBox="1">
            <a:spLocks/>
          </p:cNvSpPr>
          <p:nvPr/>
        </p:nvSpPr>
        <p:spPr>
          <a:xfrm>
            <a:off x="5244813" y="1500852"/>
            <a:ext cx="6693023" cy="447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32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CCEEC"/>
              </a:buClr>
            </a:pPr>
            <a:r>
              <a:rPr lang="nl-NL" sz="1800" dirty="0">
                <a:solidFill>
                  <a:schemeClr val="tx1"/>
                </a:solidFill>
              </a:rPr>
              <a:t>Iedere leeftijdsfase</a:t>
            </a:r>
          </a:p>
          <a:p>
            <a:pPr>
              <a:buClr>
                <a:srgbClr val="4CCEEC"/>
              </a:buClr>
            </a:pPr>
            <a:r>
              <a:rPr lang="nl-NL" sz="1800" dirty="0">
                <a:solidFill>
                  <a:schemeClr val="tx1"/>
                </a:solidFill>
              </a:rPr>
              <a:t>Elk ambitieniveau</a:t>
            </a:r>
          </a:p>
          <a:p>
            <a:pPr>
              <a:buClr>
                <a:srgbClr val="4CCEEC"/>
              </a:buClr>
            </a:pPr>
            <a:r>
              <a:rPr lang="nl-NL" sz="1800" dirty="0">
                <a:solidFill>
                  <a:schemeClr val="tx1"/>
                </a:solidFill>
              </a:rPr>
              <a:t>Aanbod passend bij de doelgroep, in een optimale omgeving</a:t>
            </a:r>
          </a:p>
          <a:p>
            <a:pPr>
              <a:buClr>
                <a:srgbClr val="4CCEEC"/>
              </a:buClr>
            </a:pPr>
            <a:r>
              <a:rPr lang="nl-NL" sz="1800" dirty="0">
                <a:solidFill>
                  <a:schemeClr val="tx1"/>
                </a:solidFill>
              </a:rPr>
              <a:t>Framework waarbinnen we alle activiteiten, doelgroepen en keuzes positioneren.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B38785-6BAE-5FE9-2743-7202B2E1FADC}"/>
              </a:ext>
            </a:extLst>
          </p:cNvPr>
          <p:cNvSpPr/>
          <p:nvPr/>
        </p:nvSpPr>
        <p:spPr>
          <a:xfrm>
            <a:off x="-152400" y="6238875"/>
            <a:ext cx="4419600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884A3B3-1FB2-3CBD-262F-03F780EAA577}"/>
              </a:ext>
            </a:extLst>
          </p:cNvPr>
          <p:cNvGrpSpPr/>
          <p:nvPr/>
        </p:nvGrpSpPr>
        <p:grpSpPr>
          <a:xfrm>
            <a:off x="85725" y="1162050"/>
            <a:ext cx="4667250" cy="5466569"/>
            <a:chOff x="154851" y="1207363"/>
            <a:chExt cx="4505925" cy="5122416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43E72934-88A7-EE61-9931-C579E290D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" r="7086" b="3508"/>
            <a:stretch/>
          </p:blipFill>
          <p:spPr>
            <a:xfrm>
              <a:off x="154851" y="1207363"/>
              <a:ext cx="4505925" cy="5122416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2AF3DAA-61B2-AEA0-DA93-F06D3455A453}"/>
                </a:ext>
              </a:extLst>
            </p:cNvPr>
            <p:cNvSpPr/>
            <p:nvPr/>
          </p:nvSpPr>
          <p:spPr>
            <a:xfrm>
              <a:off x="1844703" y="1344052"/>
              <a:ext cx="1242947" cy="37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62367BA-DC6F-F913-BBDF-B3EF440A95FC}"/>
                </a:ext>
              </a:extLst>
            </p:cNvPr>
            <p:cNvSpPr/>
            <p:nvPr/>
          </p:nvSpPr>
          <p:spPr>
            <a:xfrm>
              <a:off x="1769828" y="1556084"/>
              <a:ext cx="149749" cy="136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187ED90-FEB1-6D1E-6175-55C626C9DC50}"/>
                </a:ext>
              </a:extLst>
            </p:cNvPr>
            <p:cNvSpPr/>
            <p:nvPr/>
          </p:nvSpPr>
          <p:spPr>
            <a:xfrm>
              <a:off x="1769828" y="1432012"/>
              <a:ext cx="149750" cy="196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9C53AF68-5FF2-F4B9-E440-80D4191D5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42" t="4158" r="39517" b="91285"/>
            <a:stretch/>
          </p:blipFill>
          <p:spPr>
            <a:xfrm>
              <a:off x="1790315" y="1400111"/>
              <a:ext cx="1282228" cy="245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3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4A36A-84B1-9369-06B1-934EF393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Pedagogische sportklimaat</a:t>
            </a:r>
          </a:p>
        </p:txBody>
      </p:sp>
      <p:pic>
        <p:nvPicPr>
          <p:cNvPr id="4" name="Onlinemedia 3" title="Windesheim - Waarom is het Jeugdsportkompas ontwikkeld? (ondertiteling)">
            <a:hlinkClick r:id="" action="ppaction://media"/>
            <a:extLst>
              <a:ext uri="{FF2B5EF4-FFF2-40B4-BE49-F238E27FC236}">
                <a16:creationId xmlns:a16="http://schemas.microsoft.com/office/drawing/2014/main" id="{DD49977D-D0F6-12B0-CE8B-A555BEEB05C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0788" y="1083762"/>
            <a:ext cx="10219112" cy="57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A5B91-2715-F1F9-DB62-E943A28F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eigen sportervaring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CCE803B-5A8E-7B59-CC3A-A47678C6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084"/>
            <a:ext cx="10515600" cy="4476479"/>
          </a:xfrm>
        </p:spPr>
        <p:txBody>
          <a:bodyPr/>
          <a:lstStyle/>
          <a:p>
            <a:pPr marL="0" indent="0">
              <a:buNone/>
            </a:pPr>
            <a:endParaRPr lang="nl-NL" sz="2000" dirty="0"/>
          </a:p>
          <a:p>
            <a:pPr>
              <a:buClr>
                <a:srgbClr val="4CCEEC"/>
              </a:buClr>
            </a:pPr>
            <a:r>
              <a:rPr lang="nl-NL" sz="2000" dirty="0">
                <a:solidFill>
                  <a:schemeClr val="tx1"/>
                </a:solidFill>
              </a:rPr>
              <a:t>Wat was prettig in je eigen sportervaring? (groen)</a:t>
            </a:r>
          </a:p>
          <a:p>
            <a:pPr>
              <a:buClr>
                <a:srgbClr val="4CCEEC"/>
              </a:buClr>
            </a:pPr>
            <a:endParaRPr lang="nl-NL" sz="2000" dirty="0">
              <a:solidFill>
                <a:schemeClr val="tx1"/>
              </a:solidFill>
            </a:endParaRPr>
          </a:p>
          <a:p>
            <a:pPr>
              <a:buClr>
                <a:srgbClr val="4CCEEC"/>
              </a:buClr>
            </a:pPr>
            <a:r>
              <a:rPr lang="nl-NL" sz="2000" dirty="0">
                <a:solidFill>
                  <a:schemeClr val="tx1"/>
                </a:solidFill>
              </a:rPr>
              <a:t>Wat was minder prettig? (roze)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Tijdelijke aanduiding voor inhoud 4" descr="Afbeelding met tekening, cirkel, illustratie, clipart">
            <a:extLst>
              <a:ext uri="{FF2B5EF4-FFF2-40B4-BE49-F238E27FC236}">
                <a16:creationId xmlns:a16="http://schemas.microsoft.com/office/drawing/2014/main" id="{E3596EA4-E06F-91DD-72C4-BF593EA6D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10041"/>
          <a:stretch/>
        </p:blipFill>
        <p:spPr>
          <a:xfrm>
            <a:off x="5202315" y="2743200"/>
            <a:ext cx="5354540" cy="38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9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3A5D8-388A-38BE-16A4-D8EDABBE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Post-it-briefje, tekst, Papierprodcut, papier&#10;&#10;Automatisch gegenereerde beschrijving">
            <a:extLst>
              <a:ext uri="{FF2B5EF4-FFF2-40B4-BE49-F238E27FC236}">
                <a16:creationId xmlns:a16="http://schemas.microsoft.com/office/drawing/2014/main" id="{4913A506-2D69-FF32-0115-C53ABA63C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60" y="0"/>
            <a:ext cx="5134559" cy="6846080"/>
          </a:xfrm>
        </p:spPr>
      </p:pic>
    </p:spTree>
    <p:extLst>
      <p:ext uri="{BB962C8B-B14F-4D97-AF65-F5344CB8AC3E}">
        <p14:creationId xmlns:p14="http://schemas.microsoft.com/office/powerpoint/2010/main" val="128399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C3D47-2F73-4E99-18B0-23740685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KNZB Jeugdsportvisie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BFBA74D-8572-81DD-3CC7-8A2EA681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084"/>
            <a:ext cx="10515600" cy="4476479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4CCEEC"/>
              </a:buClr>
            </a:pPr>
            <a:r>
              <a:rPr lang="nl-NL" sz="2200" dirty="0">
                <a:solidFill>
                  <a:schemeClr val="tx1"/>
                </a:solidFill>
              </a:rPr>
              <a:t>Jeugdsportvisie: knzb.nl/jeugdsport </a:t>
            </a:r>
            <a:br>
              <a:rPr lang="nl-NL" sz="2200" dirty="0">
                <a:solidFill>
                  <a:schemeClr val="tx1"/>
                </a:solidFill>
              </a:rPr>
            </a:br>
            <a:endParaRPr lang="nl-NL" sz="22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4CCEEC"/>
              </a:buClr>
            </a:pPr>
            <a:r>
              <a:rPr lang="nl-NL" sz="2200" dirty="0">
                <a:solidFill>
                  <a:schemeClr val="tx1"/>
                </a:solidFill>
              </a:rPr>
              <a:t>Vier leidende principes    </a:t>
            </a:r>
          </a:p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tx1"/>
                </a:solidFill>
              </a:rPr>
              <a:t> Kind centraal </a:t>
            </a:r>
          </a:p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tx1"/>
                </a:solidFill>
              </a:rPr>
              <a:t> Plezier voorop</a:t>
            </a:r>
          </a:p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tx1"/>
                </a:solidFill>
              </a:rPr>
              <a:t> Bewuste en bekwame begeleiding</a:t>
            </a:r>
          </a:p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tx1"/>
                </a:solidFill>
              </a:rPr>
              <a:t> Een veilige basis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A1E06E-9BDE-DE17-38DF-A7EA3502C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9677" r="64357" b="4270"/>
          <a:stretch/>
        </p:blipFill>
        <p:spPr>
          <a:xfrm>
            <a:off x="7192889" y="1602927"/>
            <a:ext cx="4687916" cy="51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9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DF159-E191-E34A-2B73-F0D04B89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56"/>
            <a:ext cx="10991850" cy="982349"/>
          </a:xfrm>
        </p:spPr>
        <p:txBody>
          <a:bodyPr>
            <a:noAutofit/>
          </a:bodyPr>
          <a:lstStyle/>
          <a:p>
            <a:r>
              <a:rPr lang="nl-NL" sz="3600" dirty="0"/>
              <a:t>Wat kun jij doen bij jouw vereniging?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B64900-ABFD-9388-430E-C5F93303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11"/>
            <a:ext cx="5749284" cy="3389839"/>
          </a:xfrm>
        </p:spPr>
        <p:txBody>
          <a:bodyPr/>
          <a:lstStyle/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endParaRPr lang="nl-NL" sz="20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tx1"/>
                </a:solidFill>
              </a:rPr>
              <a:t> Kind centraal </a:t>
            </a:r>
          </a:p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tx1"/>
                </a:solidFill>
              </a:rPr>
              <a:t> Plezier voorop</a:t>
            </a:r>
          </a:p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tx1"/>
                </a:solidFill>
              </a:rPr>
              <a:t> Bewuste en bekwame begeleiding</a:t>
            </a:r>
          </a:p>
          <a:p>
            <a:pPr lvl="1">
              <a:spcAft>
                <a:spcPts val="600"/>
              </a:spcAft>
              <a:buClr>
                <a:srgbClr val="4CCEEC"/>
              </a:buCl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tx1"/>
                </a:solidFill>
              </a:rPr>
              <a:t> Een veilige basis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3" descr="Afbeelding met lijntekening&#10;&#10;Automatisch gegenereerde beschrijving">
            <a:extLst>
              <a:ext uri="{FF2B5EF4-FFF2-40B4-BE49-F238E27FC236}">
                <a16:creationId xmlns:a16="http://schemas.microsoft.com/office/drawing/2014/main" id="{CCD5823F-1A31-B314-9DA4-08C8F24E7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5526" b="6171"/>
          <a:stretch/>
        </p:blipFill>
        <p:spPr>
          <a:xfrm>
            <a:off x="6587484" y="1752600"/>
            <a:ext cx="5604516" cy="395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58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01120-01D5-B9FB-D177-38438755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E-introductie jeugdsport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E4F35B-8EFC-1397-9793-02445771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lvl="1" indent="-176213">
              <a:buClr>
                <a:srgbClr val="4CCEEC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Voor bestuurders, trainers/coaches, ouders, officials en (jeugd)sporters</a:t>
            </a:r>
          </a:p>
          <a:p>
            <a:pPr marL="0" lvl="1" indent="0">
              <a:buNone/>
            </a:pPr>
            <a:endParaRPr lang="nl-NL" sz="2200" dirty="0">
              <a:solidFill>
                <a:schemeClr val="tx1"/>
              </a:solidFill>
            </a:endParaRPr>
          </a:p>
          <a:p>
            <a:pPr marL="176213" lvl="1" indent="-176213">
              <a:buClr>
                <a:srgbClr val="4CCEEC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Informeren en inspireren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endParaRPr lang="nl-NL" sz="2200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6213" lvl="1" indent="-176213">
              <a:buClr>
                <a:srgbClr val="4CCEEC"/>
              </a:buClr>
              <a:buFont typeface="Arial" panose="020B0604020202020204" pitchFamily="34" charset="0"/>
              <a:buChar char="•"/>
            </a:pPr>
            <a:r>
              <a:rPr lang="nl-NL" sz="2200" u="sng" dirty="0">
                <a:solidFill>
                  <a:srgbClr val="FF66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www.knzb.nl/jeugdsport</a:t>
            </a:r>
            <a:endParaRPr lang="nl-NL" sz="2200" u="sng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6BA015F-B58A-DFBB-03A4-44E801543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6"/>
          <a:stretch/>
        </p:blipFill>
        <p:spPr>
          <a:xfrm>
            <a:off x="7639050" y="2514599"/>
            <a:ext cx="4025372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5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FF918-C92F-2040-9360-82FE8D39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 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637C50-CD65-521A-70D4-CAFED991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4EF3C4-8F09-2CCB-A553-8A7906DD4C48}"/>
              </a:ext>
            </a:extLst>
          </p:cNvPr>
          <p:cNvSpPr/>
          <p:nvPr/>
        </p:nvSpPr>
        <p:spPr>
          <a:xfrm>
            <a:off x="0" y="5638800"/>
            <a:ext cx="13344525" cy="139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E89C9B-251A-EEAD-2E55-48F08AB28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99" r="855" b="910"/>
          <a:stretch/>
        </p:blipFill>
        <p:spPr>
          <a:xfrm>
            <a:off x="838200" y="3011200"/>
            <a:ext cx="10515601" cy="30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21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jabloon - Algemeen 2023" id="{6091C9E4-650D-48C5-A7BB-794A9DF6B3D0}" vid="{6D5879FC-65D7-48D5-9B9F-03C199BABD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3878</TotalTime>
  <Words>138</Words>
  <Application>Microsoft Office PowerPoint</Application>
  <PresentationFormat>Breedbeeld</PresentationFormat>
  <Paragraphs>34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Kantoorthema</vt:lpstr>
      <vt:lpstr>Jeugdsport</vt:lpstr>
      <vt:lpstr>Sportmodel</vt:lpstr>
      <vt:lpstr>Pedagogische sportklimaat</vt:lpstr>
      <vt:lpstr>Je eigen sportervaring</vt:lpstr>
      <vt:lpstr>PowerPoint-presentatie</vt:lpstr>
      <vt:lpstr>KNZB Jeugdsportvisie</vt:lpstr>
      <vt:lpstr>Wat kun jij doen bij jouw vereniging?</vt:lpstr>
      <vt:lpstr>E-introductie jeugdsport</vt:lpstr>
      <vt:lpstr>Samen aan de slag</vt:lpstr>
    </vt:vector>
  </TitlesOfParts>
  <Company>KNZB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Marin Mulder | KNZB</dc:creator>
  <cp:lastModifiedBy>Marin Mulder | KNZB</cp:lastModifiedBy>
  <cp:revision>5</cp:revision>
  <dcterms:created xsi:type="dcterms:W3CDTF">2023-06-02T14:00:26Z</dcterms:created>
  <dcterms:modified xsi:type="dcterms:W3CDTF">2023-06-06T07:47:02Z</dcterms:modified>
</cp:coreProperties>
</file>