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6"/>
  </p:handoutMasterIdLst>
  <p:sldIdLst>
    <p:sldId id="256" r:id="rId5"/>
  </p:sldIdLst>
  <p:sldSz cx="10656888" cy="15122525"/>
  <p:notesSz cx="6858000" cy="9144000"/>
  <p:defaultTextStyle>
    <a:defPPr>
      <a:defRPr lang="nl-NL"/>
    </a:defPPr>
    <a:lvl1pPr marL="0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549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3098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648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6197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2746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9295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5844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2394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64">
          <p15:clr>
            <a:srgbClr val="A4A3A4"/>
          </p15:clr>
        </p15:guide>
        <p15:guide id="2" orient="horz" pos="295">
          <p15:clr>
            <a:srgbClr val="A4A3A4"/>
          </p15:clr>
        </p15:guide>
        <p15:guide id="3" orient="horz" pos="8437">
          <p15:clr>
            <a:srgbClr val="A4A3A4"/>
          </p15:clr>
        </p15:guide>
        <p15:guide id="4" orient="horz" pos="2155">
          <p15:clr>
            <a:srgbClr val="A4A3A4"/>
          </p15:clr>
        </p15:guide>
        <p15:guide id="5" orient="horz" pos="9412">
          <p15:clr>
            <a:srgbClr val="A4A3A4"/>
          </p15:clr>
        </p15:guide>
        <p15:guide id="6" orient="horz" pos="8596">
          <p15:clr>
            <a:srgbClr val="A4A3A4"/>
          </p15:clr>
        </p15:guide>
        <p15:guide id="7" orient="horz" pos="1883">
          <p15:clr>
            <a:srgbClr val="A4A3A4"/>
          </p15:clr>
        </p15:guide>
        <p15:guide id="8" orient="horz" pos="635">
          <p15:clr>
            <a:srgbClr val="A4A3A4"/>
          </p15:clr>
        </p15:guide>
        <p15:guide id="9" orient="horz" pos="4763">
          <p15:clr>
            <a:srgbClr val="A4A3A4"/>
          </p15:clr>
        </p15:guide>
        <p15:guide id="10" orient="horz" pos="7825">
          <p15:clr>
            <a:srgbClr val="A4A3A4"/>
          </p15:clr>
        </p15:guide>
        <p15:guide id="11" orient="horz" pos="1293">
          <p15:clr>
            <a:srgbClr val="A4A3A4"/>
          </p15:clr>
        </p15:guide>
        <p15:guide id="12" orient="horz" pos="114">
          <p15:clr>
            <a:srgbClr val="A4A3A4"/>
          </p15:clr>
        </p15:guide>
        <p15:guide id="13" pos="3357">
          <p15:clr>
            <a:srgbClr val="A4A3A4"/>
          </p15:clr>
        </p15:guide>
        <p15:guide id="14" pos="113">
          <p15:clr>
            <a:srgbClr val="A4A3A4"/>
          </p15:clr>
        </p15:guide>
        <p15:guide id="15" pos="6599">
          <p15:clr>
            <a:srgbClr val="A4A3A4"/>
          </p15:clr>
        </p15:guide>
        <p15:guide id="16" pos="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0" d="100"/>
          <a:sy n="50" d="100"/>
        </p:scale>
        <p:origin x="3120" y="36"/>
      </p:cViewPr>
      <p:guideLst>
        <p:guide orient="horz" pos="6464"/>
        <p:guide orient="horz" pos="295"/>
        <p:guide orient="horz" pos="8437"/>
        <p:guide orient="horz" pos="2155"/>
        <p:guide orient="horz" pos="9412"/>
        <p:guide orient="horz" pos="8596"/>
        <p:guide orient="horz" pos="1883"/>
        <p:guide orient="horz" pos="635"/>
        <p:guide orient="horz" pos="4763"/>
        <p:guide orient="horz" pos="7825"/>
        <p:guide orient="horz" pos="1293"/>
        <p:guide orient="horz" pos="114"/>
        <p:guide pos="3357"/>
        <p:guide pos="113"/>
        <p:guide pos="6599"/>
        <p:guide pos="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26" d="100"/>
          <a:sy n="126" d="100"/>
        </p:scale>
        <p:origin x="-4908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E278A-57BE-466A-8C9A-66C48D6232F5}" type="datetimeFigureOut">
              <a:rPr lang="nl-NL" smtClean="0"/>
              <a:t>28-7-2017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BD9B4-9918-4886-9F6A-A61F2E01BF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1225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21063"/>
            <a:ext cx="10656888" cy="90011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aseline="0">
                <a:solidFill>
                  <a:schemeClr val="accent4"/>
                </a:solidFill>
                <a:latin typeface="Museo Slab 700" pitchFamily="50" charset="0"/>
              </a:defRPr>
            </a:lvl1pPr>
          </a:lstStyle>
          <a:p>
            <a:r>
              <a:rPr lang="nl-NL" dirty="0"/>
              <a:t>Klik hier om een foto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de foto passend te maken binnen het kader</a:t>
            </a:r>
          </a:p>
        </p:txBody>
      </p:sp>
      <p:sp>
        <p:nvSpPr>
          <p:cNvPr id="6" name="Rechthoek 5"/>
          <p:cNvSpPr/>
          <p:nvPr userDrawn="1"/>
        </p:nvSpPr>
        <p:spPr>
          <a:xfrm>
            <a:off x="0" y="0"/>
            <a:ext cx="10656888" cy="4683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1" hasCustomPrompt="1"/>
          </p:nvPr>
        </p:nvSpPr>
        <p:spPr>
          <a:xfrm>
            <a:off x="1079500" y="1008063"/>
            <a:ext cx="4249738" cy="10445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aseline="0">
                <a:solidFill>
                  <a:schemeClr val="accent4"/>
                </a:solidFill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 binnen het kader</a:t>
            </a:r>
          </a:p>
        </p:txBody>
      </p:sp>
      <p:sp>
        <p:nvSpPr>
          <p:cNvPr id="7" name="Tijdelijke aanduiding voor afbeelding 6"/>
          <p:cNvSpPr>
            <a:spLocks noGrp="1"/>
          </p:cNvSpPr>
          <p:nvPr>
            <p:ph type="pic" sz="quarter" idx="12" hasCustomPrompt="1"/>
          </p:nvPr>
        </p:nvSpPr>
        <p:spPr>
          <a:xfrm>
            <a:off x="539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8" name="Tijdelijke aanduiding voor afbeelding 6"/>
          <p:cNvSpPr>
            <a:spLocks noGrp="1"/>
          </p:cNvSpPr>
          <p:nvPr>
            <p:ph type="pic" sz="quarter" idx="13" hasCustomPrompt="1"/>
          </p:nvPr>
        </p:nvSpPr>
        <p:spPr>
          <a:xfrm>
            <a:off x="1907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9" name="Tijdelijke aanduiding voor afbeelding 6"/>
          <p:cNvSpPr>
            <a:spLocks noGrp="1"/>
          </p:cNvSpPr>
          <p:nvPr>
            <p:ph type="pic" sz="quarter" idx="14" hasCustomPrompt="1"/>
          </p:nvPr>
        </p:nvSpPr>
        <p:spPr>
          <a:xfrm>
            <a:off x="3275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0" name="Tijdelijke aanduiding voor afbeelding 6"/>
          <p:cNvSpPr>
            <a:spLocks noGrp="1"/>
          </p:cNvSpPr>
          <p:nvPr>
            <p:ph type="pic" sz="quarter" idx="15" hasCustomPrompt="1"/>
          </p:nvPr>
        </p:nvSpPr>
        <p:spPr>
          <a:xfrm>
            <a:off x="4643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1" name="Tijdelijke aanduiding voor afbeelding 6"/>
          <p:cNvSpPr>
            <a:spLocks noGrp="1"/>
          </p:cNvSpPr>
          <p:nvPr>
            <p:ph type="pic" sz="quarter" idx="16" hasCustomPrompt="1"/>
          </p:nvPr>
        </p:nvSpPr>
        <p:spPr>
          <a:xfrm>
            <a:off x="6011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2" name="Tijdelijke aanduiding voor afbeelding 6"/>
          <p:cNvSpPr>
            <a:spLocks noGrp="1"/>
          </p:cNvSpPr>
          <p:nvPr>
            <p:ph type="pic" sz="quarter" idx="17" hasCustomPrompt="1"/>
          </p:nvPr>
        </p:nvSpPr>
        <p:spPr>
          <a:xfrm>
            <a:off x="7379999" y="14149994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5" name="Tijdelijke aanduiding voor afbeelding 6"/>
          <p:cNvSpPr>
            <a:spLocks noGrp="1"/>
          </p:cNvSpPr>
          <p:nvPr>
            <p:ph type="pic" sz="quarter" idx="18" hasCustomPrompt="1"/>
          </p:nvPr>
        </p:nvSpPr>
        <p:spPr>
          <a:xfrm>
            <a:off x="8748000" y="14149994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3" name="Tijdelijke aanduiding voor tekst 20"/>
          <p:cNvSpPr>
            <a:spLocks noGrp="1"/>
          </p:cNvSpPr>
          <p:nvPr>
            <p:ph type="body" sz="quarter" idx="20" hasCustomPrompt="1"/>
          </p:nvPr>
        </p:nvSpPr>
        <p:spPr>
          <a:xfrm>
            <a:off x="1079500" y="2124658"/>
            <a:ext cx="6300788" cy="936625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200" baseline="0">
                <a:latin typeface="Museo Slab 300" pitchFamily="50" charset="0"/>
              </a:defRPr>
            </a:lvl1pPr>
            <a:lvl2pPr marL="736549" indent="0">
              <a:buNone/>
              <a:defRPr sz="2800">
                <a:latin typeface="Museo Slab 300" pitchFamily="50" charset="0"/>
              </a:defRPr>
            </a:lvl2pPr>
            <a:lvl3pPr marL="1473098" indent="0">
              <a:buNone/>
              <a:defRPr sz="2800">
                <a:latin typeface="Museo Slab 300" pitchFamily="50" charset="0"/>
              </a:defRPr>
            </a:lvl3pPr>
            <a:lvl4pPr marL="2209647" indent="0">
              <a:buNone/>
              <a:defRPr sz="2800">
                <a:latin typeface="Museo Slab 300" pitchFamily="50" charset="0"/>
              </a:defRPr>
            </a:lvl4pPr>
            <a:lvl5pPr marL="2946196" indent="0">
              <a:buNone/>
              <a:defRPr sz="2800">
                <a:latin typeface="Museo Slab 300" pitchFamily="50" charset="0"/>
              </a:defRPr>
            </a:lvl5pPr>
          </a:lstStyle>
          <a:p>
            <a:pPr lvl="0"/>
            <a:r>
              <a:rPr lang="nl-NL" dirty="0"/>
              <a:t>Titel evenement komt hier maximaal over twee regels</a:t>
            </a:r>
          </a:p>
        </p:txBody>
      </p:sp>
    </p:spTree>
    <p:extLst>
      <p:ext uri="{BB962C8B-B14F-4D97-AF65-F5344CB8AC3E}">
        <p14:creationId xmlns:p14="http://schemas.microsoft.com/office/powerpoint/2010/main" val="270314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928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47309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412" indent="-552412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6892" indent="-460343" algn="l" defTabSz="1473098" rtl="0" eaLnBrk="1" latinLnBrk="0" hangingPunct="1">
        <a:spcBef>
          <a:spcPct val="20000"/>
        </a:spcBef>
        <a:buFont typeface="Arial" panose="020B0604020202020204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1373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7922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4471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1021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87570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4119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0668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6549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3098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09648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6197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2746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19295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5844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2394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Afbeelding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35349"/>
            <a:ext cx="10692000" cy="3017629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430506" y="14149388"/>
            <a:ext cx="8713688" cy="7126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nl-NL" sz="4000" i="1" dirty="0">
                <a:solidFill>
                  <a:schemeClr val="bg1"/>
                </a:solidFill>
                <a:latin typeface="Museo Slab 500" pitchFamily="50" charset="0"/>
              </a:rPr>
              <a:t>passie voor waterpolo</a:t>
            </a:r>
          </a:p>
        </p:txBody>
      </p:sp>
      <p:sp>
        <p:nvSpPr>
          <p:cNvPr id="47" name="Tijdelijke aanduiding voor afbeelding 27"/>
          <p:cNvSpPr txBox="1">
            <a:spLocks/>
          </p:cNvSpPr>
          <p:nvPr/>
        </p:nvSpPr>
        <p:spPr>
          <a:xfrm>
            <a:off x="10116000" y="14149388"/>
            <a:ext cx="1584000" cy="649287"/>
          </a:xfrm>
          <a:prstGeom prst="rect">
            <a:avLst/>
          </a:prstGeom>
        </p:spPr>
      </p:sp>
      <p:sp>
        <p:nvSpPr>
          <p:cNvPr id="18" name="Tekstvak 17"/>
          <p:cNvSpPr txBox="1"/>
          <p:nvPr/>
        </p:nvSpPr>
        <p:spPr>
          <a:xfrm>
            <a:off x="449488" y="3783534"/>
            <a:ext cx="9217024" cy="10818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Museo Slab 300" pitchFamily="50" charset="0"/>
              </a:rPr>
              <a:t>Gefeliciteerd!</a:t>
            </a:r>
          </a:p>
          <a:p>
            <a:endParaRPr lang="nl-NL" dirty="0">
              <a:latin typeface="Museo Slab 300" pitchFamily="50" charset="0"/>
            </a:endParaRPr>
          </a:p>
          <a:p>
            <a:r>
              <a:rPr lang="nl-NL" dirty="0">
                <a:solidFill>
                  <a:schemeClr val="accent3"/>
                </a:solidFill>
                <a:latin typeface="Museo Slab 300" pitchFamily="50" charset="0"/>
              </a:rPr>
              <a:t>...........................................................</a:t>
            </a:r>
          </a:p>
          <a:p>
            <a:r>
              <a:rPr lang="nl-NL" dirty="0">
                <a:latin typeface="Museo Slab 300" pitchFamily="50" charset="0"/>
              </a:rPr>
              <a:t>heeft  met succes deelgenomen aan:</a:t>
            </a:r>
          </a:p>
          <a:p>
            <a:r>
              <a:rPr lang="nl-NL" dirty="0">
                <a:latin typeface="Museo Slab 300" pitchFamily="50" charset="0"/>
              </a:rPr>
              <a:t>               </a:t>
            </a:r>
            <a:r>
              <a:rPr lang="nl-NL" sz="4400" b="1" dirty="0">
                <a:solidFill>
                  <a:schemeClr val="accent1"/>
                </a:solidFill>
                <a:latin typeface="Museo Slab 300" pitchFamily="50" charset="0"/>
              </a:rPr>
              <a:t>Waterpolo </a:t>
            </a:r>
            <a:r>
              <a:rPr lang="nl-NL" sz="4400" b="1" dirty="0" err="1">
                <a:solidFill>
                  <a:schemeClr val="accent1"/>
                </a:solidFill>
                <a:latin typeface="Museo Slab 300" pitchFamily="50" charset="0"/>
              </a:rPr>
              <a:t>Rulez</a:t>
            </a:r>
            <a:r>
              <a:rPr lang="nl-NL" sz="4400" b="1" dirty="0">
                <a:solidFill>
                  <a:schemeClr val="accent1"/>
                </a:solidFill>
                <a:latin typeface="Museo Slab 300" pitchFamily="50" charset="0"/>
              </a:rPr>
              <a:t>!</a:t>
            </a:r>
            <a:r>
              <a:rPr lang="nl-NL" sz="4400" b="1" dirty="0">
                <a:solidFill>
                  <a:schemeClr val="accent1"/>
                </a:solidFill>
              </a:rPr>
              <a:t> </a:t>
            </a:r>
            <a:endParaRPr lang="nl-NL" b="1" dirty="0">
              <a:solidFill>
                <a:schemeClr val="accent1"/>
              </a:solidFill>
            </a:endParaRPr>
          </a:p>
          <a:p>
            <a:endParaRPr lang="nl-NL" dirty="0"/>
          </a:p>
          <a:p>
            <a:r>
              <a:rPr lang="nl-NL" dirty="0">
                <a:latin typeface="Museo Slab 300" panose="02000000000000000000" pitchFamily="50" charset="0"/>
              </a:rPr>
              <a:t>Jij hebt aangetoond kennis te hebben van:</a:t>
            </a:r>
          </a:p>
          <a:p>
            <a:pPr marL="457200" indent="-457200">
              <a:buFontTx/>
              <a:buChar char="-"/>
            </a:pPr>
            <a:r>
              <a:rPr lang="nl-NL" dirty="0">
                <a:latin typeface="Museo Slab 300" panose="02000000000000000000" pitchFamily="50" charset="0"/>
              </a:rPr>
              <a:t>Spelregels</a:t>
            </a:r>
          </a:p>
          <a:p>
            <a:pPr marL="457200" indent="-457200">
              <a:buFontTx/>
              <a:buChar char="-"/>
            </a:pPr>
            <a:r>
              <a:rPr lang="nl-NL" dirty="0">
                <a:latin typeface="Museo Slab 300" panose="02000000000000000000" pitchFamily="50" charset="0"/>
              </a:rPr>
              <a:t>Scheidsrechters &amp; Officials</a:t>
            </a:r>
          </a:p>
          <a:p>
            <a:pPr marL="457200" indent="-457200">
              <a:buFontTx/>
              <a:buChar char="-"/>
            </a:pPr>
            <a:r>
              <a:rPr lang="nl-NL" dirty="0">
                <a:latin typeface="Museo Slab 300" panose="02000000000000000000" pitchFamily="50" charset="0"/>
              </a:rPr>
              <a:t>Sportiviteit &amp; Respect</a:t>
            </a:r>
          </a:p>
          <a:p>
            <a:endParaRPr lang="nl-NL" dirty="0">
              <a:latin typeface="Museo Slab 300" panose="02000000000000000000" pitchFamily="50" charset="0"/>
            </a:endParaRPr>
          </a:p>
          <a:p>
            <a:r>
              <a:rPr lang="nl-NL" dirty="0">
                <a:latin typeface="Museo Slab 300" panose="02000000000000000000" pitchFamily="50" charset="0"/>
              </a:rPr>
              <a:t>en daarmee heb je laten zien dat jij een échte waterpolo-kenner bent!</a:t>
            </a:r>
          </a:p>
          <a:p>
            <a:endParaRPr lang="nl-NL" dirty="0">
              <a:latin typeface="Museo Slab 300" panose="02000000000000000000" pitchFamily="50" charset="0"/>
            </a:endParaRPr>
          </a:p>
          <a:p>
            <a:endParaRPr lang="nl-NL" dirty="0">
              <a:latin typeface="Museo Slab 300" panose="02000000000000000000" pitchFamily="50" charset="0"/>
            </a:endParaRPr>
          </a:p>
          <a:p>
            <a:r>
              <a:rPr lang="nl-NL" dirty="0">
                <a:latin typeface="Museo Slab 300" panose="02000000000000000000" pitchFamily="50" charset="0"/>
              </a:rPr>
              <a:t>Namens de organisatie,</a:t>
            </a:r>
          </a:p>
          <a:p>
            <a:endParaRPr lang="nl-NL" dirty="0">
              <a:latin typeface="Museo Slab 300" panose="02000000000000000000" pitchFamily="50" charset="0"/>
            </a:endParaRPr>
          </a:p>
          <a:p>
            <a:r>
              <a:rPr lang="nl-NL" dirty="0">
                <a:latin typeface="Museo Slab 300" panose="02000000000000000000" pitchFamily="50" charset="0"/>
              </a:rPr>
              <a:t>Datum:  </a:t>
            </a:r>
            <a:r>
              <a:rPr lang="nl-NL" dirty="0">
                <a:solidFill>
                  <a:schemeClr val="accent3"/>
                </a:solidFill>
                <a:latin typeface="Museo Slab 300" panose="02000000000000000000" pitchFamily="50" charset="0"/>
              </a:rPr>
              <a:t>………………..</a:t>
            </a:r>
          </a:p>
          <a:p>
            <a:endParaRPr lang="nl-NL" dirty="0">
              <a:solidFill>
                <a:schemeClr val="accent3"/>
              </a:solidFill>
              <a:latin typeface="Museo Slab 300" panose="02000000000000000000" pitchFamily="50" charset="0"/>
            </a:endParaRP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1026" name="Picture 2" descr="N:\Marketing &amp; Communicatie\Huisstijl\Mascotte\Swimba versies\Swimba waterpol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4" y="621131"/>
            <a:ext cx="3599424" cy="316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2"/>
          <p:cNvGrpSpPr>
            <a:grpSpLocks/>
          </p:cNvGrpSpPr>
          <p:nvPr/>
        </p:nvGrpSpPr>
        <p:grpSpPr bwMode="auto">
          <a:xfrm>
            <a:off x="7164648" y="565028"/>
            <a:ext cx="3492240" cy="8418227"/>
            <a:chOff x="0" y="0"/>
            <a:chExt cx="3171" cy="6278"/>
          </a:xfrm>
        </p:grpSpPr>
        <p:grpSp>
          <p:nvGrpSpPr>
            <p:cNvPr id="12" name="Group 25"/>
            <p:cNvGrpSpPr>
              <a:grpSpLocks/>
            </p:cNvGrpSpPr>
            <p:nvPr/>
          </p:nvGrpSpPr>
          <p:grpSpPr bwMode="auto">
            <a:xfrm>
              <a:off x="2344" y="4064"/>
              <a:ext cx="827" cy="2214"/>
              <a:chOff x="2344" y="4064"/>
              <a:chExt cx="827" cy="2214"/>
            </a:xfrm>
          </p:grpSpPr>
          <p:sp>
            <p:nvSpPr>
              <p:cNvPr id="37" name="Freeform 26"/>
              <p:cNvSpPr>
                <a:spLocks/>
              </p:cNvSpPr>
              <p:nvPr/>
            </p:nvSpPr>
            <p:spPr bwMode="auto">
              <a:xfrm>
                <a:off x="2344" y="4064"/>
                <a:ext cx="827" cy="2214"/>
              </a:xfrm>
              <a:custGeom>
                <a:avLst/>
                <a:gdLst>
                  <a:gd name="T0" fmla="+- 0 3170 2344"/>
                  <a:gd name="T1" fmla="*/ T0 w 827"/>
                  <a:gd name="T2" fmla="+- 0 4064 4064"/>
                  <a:gd name="T3" fmla="*/ 4064 h 2214"/>
                  <a:gd name="T4" fmla="+- 0 3122 2344"/>
                  <a:gd name="T5" fmla="*/ T4 w 827"/>
                  <a:gd name="T6" fmla="+- 0 4118 4064"/>
                  <a:gd name="T7" fmla="*/ 4118 h 2214"/>
                  <a:gd name="T8" fmla="+- 0 3073 2344"/>
                  <a:gd name="T9" fmla="*/ T8 w 827"/>
                  <a:gd name="T10" fmla="+- 0 4170 4064"/>
                  <a:gd name="T11" fmla="*/ 4170 h 2214"/>
                  <a:gd name="T12" fmla="+- 0 3024 2344"/>
                  <a:gd name="T13" fmla="*/ T12 w 827"/>
                  <a:gd name="T14" fmla="+- 0 4220 4064"/>
                  <a:gd name="T15" fmla="*/ 4220 h 2214"/>
                  <a:gd name="T16" fmla="+- 0 2975 2344"/>
                  <a:gd name="T17" fmla="*/ T16 w 827"/>
                  <a:gd name="T18" fmla="+- 0 4267 4064"/>
                  <a:gd name="T19" fmla="*/ 4267 h 2214"/>
                  <a:gd name="T20" fmla="+- 0 2928 2344"/>
                  <a:gd name="T21" fmla="*/ T20 w 827"/>
                  <a:gd name="T22" fmla="+- 0 4313 4064"/>
                  <a:gd name="T23" fmla="*/ 4313 h 2214"/>
                  <a:gd name="T24" fmla="+- 0 2796 2344"/>
                  <a:gd name="T25" fmla="*/ T24 w 827"/>
                  <a:gd name="T26" fmla="+- 0 4439 4064"/>
                  <a:gd name="T27" fmla="*/ 4439 h 2214"/>
                  <a:gd name="T28" fmla="+- 0 2757 2344"/>
                  <a:gd name="T29" fmla="*/ T28 w 827"/>
                  <a:gd name="T30" fmla="+- 0 4477 4064"/>
                  <a:gd name="T31" fmla="*/ 4477 h 2214"/>
                  <a:gd name="T32" fmla="+- 0 2690 2344"/>
                  <a:gd name="T33" fmla="*/ T32 w 827"/>
                  <a:gd name="T34" fmla="+- 0 4548 4064"/>
                  <a:gd name="T35" fmla="*/ 4548 h 2214"/>
                  <a:gd name="T36" fmla="+- 0 2638 2344"/>
                  <a:gd name="T37" fmla="*/ T36 w 827"/>
                  <a:gd name="T38" fmla="+- 0 4613 4064"/>
                  <a:gd name="T39" fmla="*/ 4613 h 2214"/>
                  <a:gd name="T40" fmla="+- 0 2619 2344"/>
                  <a:gd name="T41" fmla="*/ T40 w 827"/>
                  <a:gd name="T42" fmla="+- 0 4642 4064"/>
                  <a:gd name="T43" fmla="*/ 4642 h 2214"/>
                  <a:gd name="T44" fmla="+- 0 2643 2344"/>
                  <a:gd name="T45" fmla="*/ T44 w 827"/>
                  <a:gd name="T46" fmla="+- 0 4667 4064"/>
                  <a:gd name="T47" fmla="*/ 4667 h 2214"/>
                  <a:gd name="T48" fmla="+- 0 2668 2344"/>
                  <a:gd name="T49" fmla="*/ T48 w 827"/>
                  <a:gd name="T50" fmla="+- 0 4692 4064"/>
                  <a:gd name="T51" fmla="*/ 4692 h 2214"/>
                  <a:gd name="T52" fmla="+- 0 2693 2344"/>
                  <a:gd name="T53" fmla="*/ T52 w 827"/>
                  <a:gd name="T54" fmla="+- 0 4717 4064"/>
                  <a:gd name="T55" fmla="*/ 4717 h 2214"/>
                  <a:gd name="T56" fmla="+- 0 2718 2344"/>
                  <a:gd name="T57" fmla="*/ T56 w 827"/>
                  <a:gd name="T58" fmla="+- 0 4742 4064"/>
                  <a:gd name="T59" fmla="*/ 4742 h 2214"/>
                  <a:gd name="T60" fmla="+- 0 2649 2344"/>
                  <a:gd name="T61" fmla="*/ T60 w 827"/>
                  <a:gd name="T62" fmla="+- 0 4818 4064"/>
                  <a:gd name="T63" fmla="*/ 4818 h 2214"/>
                  <a:gd name="T64" fmla="+- 0 2588 2344"/>
                  <a:gd name="T65" fmla="*/ T64 w 827"/>
                  <a:gd name="T66" fmla="+- 0 4894 4064"/>
                  <a:gd name="T67" fmla="*/ 4894 h 2214"/>
                  <a:gd name="T68" fmla="+- 0 2535 2344"/>
                  <a:gd name="T69" fmla="*/ T68 w 827"/>
                  <a:gd name="T70" fmla="+- 0 4969 4064"/>
                  <a:gd name="T71" fmla="*/ 4969 h 2214"/>
                  <a:gd name="T72" fmla="+- 0 2488 2344"/>
                  <a:gd name="T73" fmla="*/ T72 w 827"/>
                  <a:gd name="T74" fmla="+- 0 5043 4064"/>
                  <a:gd name="T75" fmla="*/ 5043 h 2214"/>
                  <a:gd name="T76" fmla="+- 0 2449 2344"/>
                  <a:gd name="T77" fmla="*/ T76 w 827"/>
                  <a:gd name="T78" fmla="+- 0 5116 4064"/>
                  <a:gd name="T79" fmla="*/ 5116 h 2214"/>
                  <a:gd name="T80" fmla="+- 0 2416 2344"/>
                  <a:gd name="T81" fmla="*/ T80 w 827"/>
                  <a:gd name="T82" fmla="+- 0 5189 4064"/>
                  <a:gd name="T83" fmla="*/ 5189 h 2214"/>
                  <a:gd name="T84" fmla="+- 0 2389 2344"/>
                  <a:gd name="T85" fmla="*/ T84 w 827"/>
                  <a:gd name="T86" fmla="+- 0 5260 4064"/>
                  <a:gd name="T87" fmla="*/ 5260 h 2214"/>
                  <a:gd name="T88" fmla="+- 0 2369 2344"/>
                  <a:gd name="T89" fmla="*/ T88 w 827"/>
                  <a:gd name="T90" fmla="+- 0 5331 4064"/>
                  <a:gd name="T91" fmla="*/ 5331 h 2214"/>
                  <a:gd name="T92" fmla="+- 0 2355 2344"/>
                  <a:gd name="T93" fmla="*/ T92 w 827"/>
                  <a:gd name="T94" fmla="+- 0 5400 4064"/>
                  <a:gd name="T95" fmla="*/ 5400 h 2214"/>
                  <a:gd name="T96" fmla="+- 0 2347 2344"/>
                  <a:gd name="T97" fmla="*/ T96 w 827"/>
                  <a:gd name="T98" fmla="+- 0 5468 4064"/>
                  <a:gd name="T99" fmla="*/ 5468 h 2214"/>
                  <a:gd name="T100" fmla="+- 0 2344 2344"/>
                  <a:gd name="T101" fmla="*/ T100 w 827"/>
                  <a:gd name="T102" fmla="+- 0 5535 4064"/>
                  <a:gd name="T103" fmla="*/ 5535 h 2214"/>
                  <a:gd name="T104" fmla="+- 0 2347 2344"/>
                  <a:gd name="T105" fmla="*/ T104 w 827"/>
                  <a:gd name="T106" fmla="+- 0 5600 4064"/>
                  <a:gd name="T107" fmla="*/ 5600 h 2214"/>
                  <a:gd name="T108" fmla="+- 0 2354 2344"/>
                  <a:gd name="T109" fmla="*/ T108 w 827"/>
                  <a:gd name="T110" fmla="+- 0 5664 4064"/>
                  <a:gd name="T111" fmla="*/ 5664 h 2214"/>
                  <a:gd name="T112" fmla="+- 0 2367 2344"/>
                  <a:gd name="T113" fmla="*/ T112 w 827"/>
                  <a:gd name="T114" fmla="+- 0 5726 4064"/>
                  <a:gd name="T115" fmla="*/ 5726 h 2214"/>
                  <a:gd name="T116" fmla="+- 0 2384 2344"/>
                  <a:gd name="T117" fmla="*/ T116 w 827"/>
                  <a:gd name="T118" fmla="+- 0 5786 4064"/>
                  <a:gd name="T119" fmla="*/ 5786 h 2214"/>
                  <a:gd name="T120" fmla="+- 0 2406 2344"/>
                  <a:gd name="T121" fmla="*/ T120 w 827"/>
                  <a:gd name="T122" fmla="+- 0 5845 4064"/>
                  <a:gd name="T123" fmla="*/ 5845 h 2214"/>
                  <a:gd name="T124" fmla="+- 0 2431 2344"/>
                  <a:gd name="T125" fmla="*/ T124 w 827"/>
                  <a:gd name="T126" fmla="+- 0 5902 4064"/>
                  <a:gd name="T127" fmla="*/ 5902 h 2214"/>
                  <a:gd name="T128" fmla="+- 0 2461 2344"/>
                  <a:gd name="T129" fmla="*/ T128 w 827"/>
                  <a:gd name="T130" fmla="+- 0 5957 4064"/>
                  <a:gd name="T131" fmla="*/ 5957 h 2214"/>
                  <a:gd name="T132" fmla="+- 0 2494 2344"/>
                  <a:gd name="T133" fmla="*/ T132 w 827"/>
                  <a:gd name="T134" fmla="+- 0 6009 4064"/>
                  <a:gd name="T135" fmla="*/ 6009 h 2214"/>
                  <a:gd name="T136" fmla="+- 0 2531 2344"/>
                  <a:gd name="T137" fmla="*/ T136 w 827"/>
                  <a:gd name="T138" fmla="+- 0 6060 4064"/>
                  <a:gd name="T139" fmla="*/ 6060 h 2214"/>
                  <a:gd name="T140" fmla="+- 0 2571 2344"/>
                  <a:gd name="T141" fmla="*/ T140 w 827"/>
                  <a:gd name="T142" fmla="+- 0 6108 4064"/>
                  <a:gd name="T143" fmla="*/ 6108 h 2214"/>
                  <a:gd name="T144" fmla="+- 0 2613 2344"/>
                  <a:gd name="T145" fmla="*/ T144 w 827"/>
                  <a:gd name="T146" fmla="+- 0 6154 4064"/>
                  <a:gd name="T147" fmla="*/ 6154 h 2214"/>
                  <a:gd name="T148" fmla="+- 0 2659 2344"/>
                  <a:gd name="T149" fmla="*/ T148 w 827"/>
                  <a:gd name="T150" fmla="+- 0 6198 4064"/>
                  <a:gd name="T151" fmla="*/ 6198 h 2214"/>
                  <a:gd name="T152" fmla="+- 0 2707 2344"/>
                  <a:gd name="T153" fmla="*/ T152 w 827"/>
                  <a:gd name="T154" fmla="+- 0 6239 4064"/>
                  <a:gd name="T155" fmla="*/ 6239 h 2214"/>
                  <a:gd name="T156" fmla="+- 0 2758 2344"/>
                  <a:gd name="T157" fmla="*/ T156 w 827"/>
                  <a:gd name="T158" fmla="+- 0 6278 4064"/>
                  <a:gd name="T159" fmla="*/ 6278 h 2214"/>
                  <a:gd name="T160" fmla="+- 0 2740 2344"/>
                  <a:gd name="T161" fmla="*/ T160 w 827"/>
                  <a:gd name="T162" fmla="+- 0 6215 4064"/>
                  <a:gd name="T163" fmla="*/ 6215 h 2214"/>
                  <a:gd name="T164" fmla="+- 0 2725 2344"/>
                  <a:gd name="T165" fmla="*/ T164 w 827"/>
                  <a:gd name="T166" fmla="+- 0 6151 4064"/>
                  <a:gd name="T167" fmla="*/ 6151 h 2214"/>
                  <a:gd name="T168" fmla="+- 0 2715 2344"/>
                  <a:gd name="T169" fmla="*/ T168 w 827"/>
                  <a:gd name="T170" fmla="+- 0 6089 4064"/>
                  <a:gd name="T171" fmla="*/ 6089 h 2214"/>
                  <a:gd name="T172" fmla="+- 0 2708 2344"/>
                  <a:gd name="T173" fmla="*/ T172 w 827"/>
                  <a:gd name="T174" fmla="+- 0 6026 4064"/>
                  <a:gd name="T175" fmla="*/ 6026 h 2214"/>
                  <a:gd name="T176" fmla="+- 0 2705 2344"/>
                  <a:gd name="T177" fmla="*/ T176 w 827"/>
                  <a:gd name="T178" fmla="+- 0 5964 4064"/>
                  <a:gd name="T179" fmla="*/ 5964 h 2214"/>
                  <a:gd name="T180" fmla="+- 0 2706 2344"/>
                  <a:gd name="T181" fmla="*/ T180 w 827"/>
                  <a:gd name="T182" fmla="+- 0 5902 4064"/>
                  <a:gd name="T183" fmla="*/ 5902 h 2214"/>
                  <a:gd name="T184" fmla="+- 0 2712 2344"/>
                  <a:gd name="T185" fmla="*/ T184 w 827"/>
                  <a:gd name="T186" fmla="+- 0 5839 4064"/>
                  <a:gd name="T187" fmla="*/ 5839 h 2214"/>
                  <a:gd name="T188" fmla="+- 0 2723 2344"/>
                  <a:gd name="T189" fmla="*/ T188 w 827"/>
                  <a:gd name="T190" fmla="+- 0 5775 4064"/>
                  <a:gd name="T191" fmla="*/ 5775 h 2214"/>
                  <a:gd name="T192" fmla="+- 0 2739 2344"/>
                  <a:gd name="T193" fmla="*/ T192 w 827"/>
                  <a:gd name="T194" fmla="+- 0 5712 4064"/>
                  <a:gd name="T195" fmla="*/ 5712 h 2214"/>
                  <a:gd name="T196" fmla="+- 0 2760 2344"/>
                  <a:gd name="T197" fmla="*/ T196 w 827"/>
                  <a:gd name="T198" fmla="+- 0 5647 4064"/>
                  <a:gd name="T199" fmla="*/ 5647 h 2214"/>
                  <a:gd name="T200" fmla="+- 0 2787 2344"/>
                  <a:gd name="T201" fmla="*/ T200 w 827"/>
                  <a:gd name="T202" fmla="+- 0 5581 4064"/>
                  <a:gd name="T203" fmla="*/ 5581 h 2214"/>
                  <a:gd name="T204" fmla="+- 0 2819 2344"/>
                  <a:gd name="T205" fmla="*/ T204 w 827"/>
                  <a:gd name="T206" fmla="+- 0 5515 4064"/>
                  <a:gd name="T207" fmla="*/ 5515 h 2214"/>
                  <a:gd name="T208" fmla="+- 0 2858 2344"/>
                  <a:gd name="T209" fmla="*/ T208 w 827"/>
                  <a:gd name="T210" fmla="+- 0 5446 4064"/>
                  <a:gd name="T211" fmla="*/ 5446 h 2214"/>
                  <a:gd name="T212" fmla="+- 0 2903 2344"/>
                  <a:gd name="T213" fmla="*/ T212 w 827"/>
                  <a:gd name="T214" fmla="+- 0 5377 4064"/>
                  <a:gd name="T215" fmla="*/ 5377 h 2214"/>
                  <a:gd name="T216" fmla="+- 0 2955 2344"/>
                  <a:gd name="T217" fmla="*/ T216 w 827"/>
                  <a:gd name="T218" fmla="+- 0 5306 4064"/>
                  <a:gd name="T219" fmla="*/ 5306 h 2214"/>
                  <a:gd name="T220" fmla="+- 0 3013 2344"/>
                  <a:gd name="T221" fmla="*/ T220 w 827"/>
                  <a:gd name="T222" fmla="+- 0 5233 4064"/>
                  <a:gd name="T223" fmla="*/ 5233 h 2214"/>
                  <a:gd name="T224" fmla="+- 0 3079 2344"/>
                  <a:gd name="T225" fmla="*/ T224 w 827"/>
                  <a:gd name="T226" fmla="+- 0 5158 4064"/>
                  <a:gd name="T227" fmla="*/ 5158 h 2214"/>
                  <a:gd name="T228" fmla="+- 0 3151 2344"/>
                  <a:gd name="T229" fmla="*/ T228 w 827"/>
                  <a:gd name="T230" fmla="+- 0 5081 4064"/>
                  <a:gd name="T231" fmla="*/ 5081 h 2214"/>
                  <a:gd name="T232" fmla="+- 0 3011 2344"/>
                  <a:gd name="T233" fmla="*/ T232 w 827"/>
                  <a:gd name="T234" fmla="+- 0 4983 4064"/>
                  <a:gd name="T235" fmla="*/ 4983 h 2214"/>
                  <a:gd name="T236" fmla="+- 0 3068 2344"/>
                  <a:gd name="T237" fmla="*/ T236 w 827"/>
                  <a:gd name="T238" fmla="+- 0 4946 4064"/>
                  <a:gd name="T239" fmla="*/ 4946 h 2214"/>
                  <a:gd name="T240" fmla="+- 0 3124 2344"/>
                  <a:gd name="T241" fmla="*/ T240 w 827"/>
                  <a:gd name="T242" fmla="+- 0 4906 4064"/>
                  <a:gd name="T243" fmla="*/ 4906 h 2214"/>
                  <a:gd name="T244" fmla="+- 0 3170 2344"/>
                  <a:gd name="T245" fmla="*/ T244 w 827"/>
                  <a:gd name="T246" fmla="+- 0 4870 4064"/>
                  <a:gd name="T247" fmla="*/ 4870 h 2214"/>
                  <a:gd name="T248" fmla="+- 0 3170 2344"/>
                  <a:gd name="T249" fmla="*/ T248 w 827"/>
                  <a:gd name="T250" fmla="+- 0 4064 4064"/>
                  <a:gd name="T251" fmla="*/ 4064 h 221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  <a:cxn ang="0">
                    <a:pos x="T145" y="T147"/>
                  </a:cxn>
                  <a:cxn ang="0">
                    <a:pos x="T149" y="T151"/>
                  </a:cxn>
                  <a:cxn ang="0">
                    <a:pos x="T153" y="T155"/>
                  </a:cxn>
                  <a:cxn ang="0">
                    <a:pos x="T157" y="T159"/>
                  </a:cxn>
                  <a:cxn ang="0">
                    <a:pos x="T161" y="T163"/>
                  </a:cxn>
                  <a:cxn ang="0">
                    <a:pos x="T165" y="T167"/>
                  </a:cxn>
                  <a:cxn ang="0">
                    <a:pos x="T169" y="T171"/>
                  </a:cxn>
                  <a:cxn ang="0">
                    <a:pos x="T173" y="T175"/>
                  </a:cxn>
                  <a:cxn ang="0">
                    <a:pos x="T177" y="T179"/>
                  </a:cxn>
                  <a:cxn ang="0">
                    <a:pos x="T181" y="T183"/>
                  </a:cxn>
                  <a:cxn ang="0">
                    <a:pos x="T185" y="T187"/>
                  </a:cxn>
                  <a:cxn ang="0">
                    <a:pos x="T189" y="T191"/>
                  </a:cxn>
                  <a:cxn ang="0">
                    <a:pos x="T193" y="T195"/>
                  </a:cxn>
                  <a:cxn ang="0">
                    <a:pos x="T197" y="T199"/>
                  </a:cxn>
                  <a:cxn ang="0">
                    <a:pos x="T201" y="T203"/>
                  </a:cxn>
                  <a:cxn ang="0">
                    <a:pos x="T205" y="T207"/>
                  </a:cxn>
                  <a:cxn ang="0">
                    <a:pos x="T209" y="T211"/>
                  </a:cxn>
                  <a:cxn ang="0">
                    <a:pos x="T213" y="T215"/>
                  </a:cxn>
                  <a:cxn ang="0">
                    <a:pos x="T217" y="T219"/>
                  </a:cxn>
                  <a:cxn ang="0">
                    <a:pos x="T221" y="T223"/>
                  </a:cxn>
                  <a:cxn ang="0">
                    <a:pos x="T225" y="T227"/>
                  </a:cxn>
                  <a:cxn ang="0">
                    <a:pos x="T229" y="T231"/>
                  </a:cxn>
                  <a:cxn ang="0">
                    <a:pos x="T233" y="T235"/>
                  </a:cxn>
                  <a:cxn ang="0">
                    <a:pos x="T237" y="T239"/>
                  </a:cxn>
                  <a:cxn ang="0">
                    <a:pos x="T241" y="T243"/>
                  </a:cxn>
                  <a:cxn ang="0">
                    <a:pos x="T245" y="T247"/>
                  </a:cxn>
                  <a:cxn ang="0">
                    <a:pos x="T249" y="T251"/>
                  </a:cxn>
                </a:cxnLst>
                <a:rect l="0" t="0" r="r" b="b"/>
                <a:pathLst>
                  <a:path w="827" h="2214">
                    <a:moveTo>
                      <a:pt x="826" y="0"/>
                    </a:moveTo>
                    <a:lnTo>
                      <a:pt x="778" y="54"/>
                    </a:lnTo>
                    <a:lnTo>
                      <a:pt x="729" y="106"/>
                    </a:lnTo>
                    <a:lnTo>
                      <a:pt x="680" y="156"/>
                    </a:lnTo>
                    <a:lnTo>
                      <a:pt x="631" y="203"/>
                    </a:lnTo>
                    <a:lnTo>
                      <a:pt x="584" y="249"/>
                    </a:lnTo>
                    <a:lnTo>
                      <a:pt x="452" y="375"/>
                    </a:lnTo>
                    <a:lnTo>
                      <a:pt x="413" y="413"/>
                    </a:lnTo>
                    <a:lnTo>
                      <a:pt x="346" y="484"/>
                    </a:lnTo>
                    <a:lnTo>
                      <a:pt x="294" y="549"/>
                    </a:lnTo>
                    <a:lnTo>
                      <a:pt x="275" y="578"/>
                    </a:lnTo>
                    <a:lnTo>
                      <a:pt x="299" y="603"/>
                    </a:lnTo>
                    <a:lnTo>
                      <a:pt x="324" y="628"/>
                    </a:lnTo>
                    <a:lnTo>
                      <a:pt x="349" y="653"/>
                    </a:lnTo>
                    <a:lnTo>
                      <a:pt x="374" y="678"/>
                    </a:lnTo>
                    <a:lnTo>
                      <a:pt x="305" y="754"/>
                    </a:lnTo>
                    <a:lnTo>
                      <a:pt x="244" y="830"/>
                    </a:lnTo>
                    <a:lnTo>
                      <a:pt x="191" y="905"/>
                    </a:lnTo>
                    <a:lnTo>
                      <a:pt x="144" y="979"/>
                    </a:lnTo>
                    <a:lnTo>
                      <a:pt x="105" y="1052"/>
                    </a:lnTo>
                    <a:lnTo>
                      <a:pt x="72" y="1125"/>
                    </a:lnTo>
                    <a:lnTo>
                      <a:pt x="45" y="1196"/>
                    </a:lnTo>
                    <a:lnTo>
                      <a:pt x="25" y="1267"/>
                    </a:lnTo>
                    <a:lnTo>
                      <a:pt x="11" y="1336"/>
                    </a:lnTo>
                    <a:lnTo>
                      <a:pt x="3" y="1404"/>
                    </a:lnTo>
                    <a:lnTo>
                      <a:pt x="0" y="1471"/>
                    </a:lnTo>
                    <a:lnTo>
                      <a:pt x="3" y="1536"/>
                    </a:lnTo>
                    <a:lnTo>
                      <a:pt x="10" y="1600"/>
                    </a:lnTo>
                    <a:lnTo>
                      <a:pt x="23" y="1662"/>
                    </a:lnTo>
                    <a:lnTo>
                      <a:pt x="40" y="1722"/>
                    </a:lnTo>
                    <a:lnTo>
                      <a:pt x="62" y="1781"/>
                    </a:lnTo>
                    <a:lnTo>
                      <a:pt x="87" y="1838"/>
                    </a:lnTo>
                    <a:lnTo>
                      <a:pt x="117" y="1893"/>
                    </a:lnTo>
                    <a:lnTo>
                      <a:pt x="150" y="1945"/>
                    </a:lnTo>
                    <a:lnTo>
                      <a:pt x="187" y="1996"/>
                    </a:lnTo>
                    <a:lnTo>
                      <a:pt x="227" y="2044"/>
                    </a:lnTo>
                    <a:lnTo>
                      <a:pt x="269" y="2090"/>
                    </a:lnTo>
                    <a:lnTo>
                      <a:pt x="315" y="2134"/>
                    </a:lnTo>
                    <a:lnTo>
                      <a:pt x="363" y="2175"/>
                    </a:lnTo>
                    <a:lnTo>
                      <a:pt x="414" y="2214"/>
                    </a:lnTo>
                    <a:lnTo>
                      <a:pt x="396" y="2151"/>
                    </a:lnTo>
                    <a:lnTo>
                      <a:pt x="381" y="2087"/>
                    </a:lnTo>
                    <a:lnTo>
                      <a:pt x="371" y="2025"/>
                    </a:lnTo>
                    <a:lnTo>
                      <a:pt x="364" y="1962"/>
                    </a:lnTo>
                    <a:lnTo>
                      <a:pt x="361" y="1900"/>
                    </a:lnTo>
                    <a:lnTo>
                      <a:pt x="362" y="1838"/>
                    </a:lnTo>
                    <a:lnTo>
                      <a:pt x="368" y="1775"/>
                    </a:lnTo>
                    <a:lnTo>
                      <a:pt x="379" y="1711"/>
                    </a:lnTo>
                    <a:lnTo>
                      <a:pt x="395" y="1648"/>
                    </a:lnTo>
                    <a:lnTo>
                      <a:pt x="416" y="1583"/>
                    </a:lnTo>
                    <a:lnTo>
                      <a:pt x="443" y="1517"/>
                    </a:lnTo>
                    <a:lnTo>
                      <a:pt x="475" y="1451"/>
                    </a:lnTo>
                    <a:lnTo>
                      <a:pt x="514" y="1382"/>
                    </a:lnTo>
                    <a:lnTo>
                      <a:pt x="559" y="1313"/>
                    </a:lnTo>
                    <a:lnTo>
                      <a:pt x="611" y="1242"/>
                    </a:lnTo>
                    <a:lnTo>
                      <a:pt x="669" y="1169"/>
                    </a:lnTo>
                    <a:lnTo>
                      <a:pt x="735" y="1094"/>
                    </a:lnTo>
                    <a:lnTo>
                      <a:pt x="807" y="1017"/>
                    </a:lnTo>
                    <a:lnTo>
                      <a:pt x="667" y="919"/>
                    </a:lnTo>
                    <a:lnTo>
                      <a:pt x="724" y="882"/>
                    </a:lnTo>
                    <a:lnTo>
                      <a:pt x="780" y="842"/>
                    </a:lnTo>
                    <a:lnTo>
                      <a:pt x="826" y="806"/>
                    </a:lnTo>
                    <a:lnTo>
                      <a:pt x="826" y="0"/>
                    </a:lnTo>
                    <a:close/>
                  </a:path>
                </a:pathLst>
              </a:custGeom>
              <a:solidFill>
                <a:srgbClr val="00BC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</p:grpSp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2015" y="2498"/>
              <a:ext cx="1156" cy="2743"/>
              <a:chOff x="2015" y="2498"/>
              <a:chExt cx="1156" cy="2743"/>
            </a:xfrm>
          </p:grpSpPr>
          <p:sp>
            <p:nvSpPr>
              <p:cNvPr id="35" name="Freeform 24"/>
              <p:cNvSpPr>
                <a:spLocks/>
              </p:cNvSpPr>
              <p:nvPr/>
            </p:nvSpPr>
            <p:spPr bwMode="auto">
              <a:xfrm>
                <a:off x="2015" y="2498"/>
                <a:ext cx="1156" cy="2743"/>
              </a:xfrm>
              <a:custGeom>
                <a:avLst/>
                <a:gdLst>
                  <a:gd name="T0" fmla="+- 0 3098 2015"/>
                  <a:gd name="T1" fmla="*/ T0 w 1156"/>
                  <a:gd name="T2" fmla="+- 0 2567 2498"/>
                  <a:gd name="T3" fmla="*/ 2567 h 2743"/>
                  <a:gd name="T4" fmla="+- 0 3119 2015"/>
                  <a:gd name="T5" fmla="*/ T4 w 1156"/>
                  <a:gd name="T6" fmla="+- 0 2698 2498"/>
                  <a:gd name="T7" fmla="*/ 2698 h 2743"/>
                  <a:gd name="T8" fmla="+- 0 3104 2015"/>
                  <a:gd name="T9" fmla="*/ T8 w 1156"/>
                  <a:gd name="T10" fmla="+- 0 2821 2498"/>
                  <a:gd name="T11" fmla="*/ 2821 h 2743"/>
                  <a:gd name="T12" fmla="+- 0 3059 2015"/>
                  <a:gd name="T13" fmla="*/ T12 w 1156"/>
                  <a:gd name="T14" fmla="+- 0 2938 2498"/>
                  <a:gd name="T15" fmla="*/ 2938 h 2743"/>
                  <a:gd name="T16" fmla="+- 0 2989 2015"/>
                  <a:gd name="T17" fmla="*/ T16 w 1156"/>
                  <a:gd name="T18" fmla="+- 0 3050 2498"/>
                  <a:gd name="T19" fmla="*/ 3050 h 2743"/>
                  <a:gd name="T20" fmla="+- 0 2902 2015"/>
                  <a:gd name="T21" fmla="*/ T20 w 1156"/>
                  <a:gd name="T22" fmla="+- 0 3157 2498"/>
                  <a:gd name="T23" fmla="*/ 3157 h 2743"/>
                  <a:gd name="T24" fmla="+- 0 2804 2015"/>
                  <a:gd name="T25" fmla="*/ T24 w 1156"/>
                  <a:gd name="T26" fmla="+- 0 3262 2498"/>
                  <a:gd name="T27" fmla="*/ 3262 h 2743"/>
                  <a:gd name="T28" fmla="+- 0 2648 2015"/>
                  <a:gd name="T29" fmla="*/ T28 w 1156"/>
                  <a:gd name="T30" fmla="+- 0 3417 2498"/>
                  <a:gd name="T31" fmla="*/ 3417 h 2743"/>
                  <a:gd name="T32" fmla="+- 0 2548 2015"/>
                  <a:gd name="T33" fmla="*/ T32 w 1156"/>
                  <a:gd name="T34" fmla="+- 0 3521 2498"/>
                  <a:gd name="T35" fmla="*/ 3521 h 2743"/>
                  <a:gd name="T36" fmla="+- 0 2443 2015"/>
                  <a:gd name="T37" fmla="*/ T36 w 1156"/>
                  <a:gd name="T38" fmla="+- 0 3644 2498"/>
                  <a:gd name="T39" fmla="*/ 3644 h 2743"/>
                  <a:gd name="T40" fmla="+- 0 2342 2015"/>
                  <a:gd name="T41" fmla="*/ T40 w 1156"/>
                  <a:gd name="T42" fmla="+- 0 3781 2498"/>
                  <a:gd name="T43" fmla="*/ 3781 h 2743"/>
                  <a:gd name="T44" fmla="+- 0 2272 2015"/>
                  <a:gd name="T45" fmla="*/ T44 w 1156"/>
                  <a:gd name="T46" fmla="+- 0 3889 2498"/>
                  <a:gd name="T47" fmla="*/ 3889 h 2743"/>
                  <a:gd name="T48" fmla="+- 0 2204 2015"/>
                  <a:gd name="T49" fmla="*/ T48 w 1156"/>
                  <a:gd name="T50" fmla="+- 0 4009 2498"/>
                  <a:gd name="T51" fmla="*/ 4009 h 2743"/>
                  <a:gd name="T52" fmla="+- 0 2141 2015"/>
                  <a:gd name="T53" fmla="*/ T52 w 1156"/>
                  <a:gd name="T54" fmla="+- 0 4138 2498"/>
                  <a:gd name="T55" fmla="*/ 4138 h 2743"/>
                  <a:gd name="T56" fmla="+- 0 2087 2015"/>
                  <a:gd name="T57" fmla="*/ T56 w 1156"/>
                  <a:gd name="T58" fmla="+- 0 4274 2498"/>
                  <a:gd name="T59" fmla="*/ 4274 h 2743"/>
                  <a:gd name="T60" fmla="+- 0 2045 2015"/>
                  <a:gd name="T61" fmla="*/ T60 w 1156"/>
                  <a:gd name="T62" fmla="+- 0 4415 2498"/>
                  <a:gd name="T63" fmla="*/ 4415 h 2743"/>
                  <a:gd name="T64" fmla="+- 0 2020 2015"/>
                  <a:gd name="T65" fmla="*/ T64 w 1156"/>
                  <a:gd name="T66" fmla="+- 0 4558 2498"/>
                  <a:gd name="T67" fmla="*/ 4558 h 2743"/>
                  <a:gd name="T68" fmla="+- 0 2015 2015"/>
                  <a:gd name="T69" fmla="*/ T68 w 1156"/>
                  <a:gd name="T70" fmla="+- 0 4702 2498"/>
                  <a:gd name="T71" fmla="*/ 4702 h 2743"/>
                  <a:gd name="T72" fmla="+- 0 2034 2015"/>
                  <a:gd name="T73" fmla="*/ T72 w 1156"/>
                  <a:gd name="T74" fmla="+- 0 4844 2498"/>
                  <a:gd name="T75" fmla="*/ 4844 h 2743"/>
                  <a:gd name="T76" fmla="+- 0 2080 2015"/>
                  <a:gd name="T77" fmla="*/ T76 w 1156"/>
                  <a:gd name="T78" fmla="+- 0 4983 2498"/>
                  <a:gd name="T79" fmla="*/ 4983 h 2743"/>
                  <a:gd name="T80" fmla="+- 0 2157 2015"/>
                  <a:gd name="T81" fmla="*/ T80 w 1156"/>
                  <a:gd name="T82" fmla="+- 0 5115 2498"/>
                  <a:gd name="T83" fmla="*/ 5115 h 2743"/>
                  <a:gd name="T84" fmla="+- 0 2268 2015"/>
                  <a:gd name="T85" fmla="*/ T84 w 1156"/>
                  <a:gd name="T86" fmla="+- 0 5240 2498"/>
                  <a:gd name="T87" fmla="*/ 5240 h 2743"/>
                  <a:gd name="T88" fmla="+- 0 2240 2015"/>
                  <a:gd name="T89" fmla="*/ T88 w 1156"/>
                  <a:gd name="T90" fmla="+- 0 5129 2498"/>
                  <a:gd name="T91" fmla="*/ 5129 h 2743"/>
                  <a:gd name="T92" fmla="+- 0 2238 2015"/>
                  <a:gd name="T93" fmla="*/ T92 w 1156"/>
                  <a:gd name="T94" fmla="+- 0 5008 2498"/>
                  <a:gd name="T95" fmla="*/ 5008 h 2743"/>
                  <a:gd name="T96" fmla="+- 0 2259 2015"/>
                  <a:gd name="T97" fmla="*/ T96 w 1156"/>
                  <a:gd name="T98" fmla="+- 0 4879 2498"/>
                  <a:gd name="T99" fmla="*/ 4879 h 2743"/>
                  <a:gd name="T100" fmla="+- 0 2300 2015"/>
                  <a:gd name="T101" fmla="*/ T100 w 1156"/>
                  <a:gd name="T102" fmla="+- 0 4744 2498"/>
                  <a:gd name="T103" fmla="*/ 4744 h 2743"/>
                  <a:gd name="T104" fmla="+- 0 2360 2015"/>
                  <a:gd name="T105" fmla="*/ T104 w 1156"/>
                  <a:gd name="T106" fmla="+- 0 4605 2498"/>
                  <a:gd name="T107" fmla="*/ 4605 h 2743"/>
                  <a:gd name="T108" fmla="+- 0 2434 2015"/>
                  <a:gd name="T109" fmla="*/ T108 w 1156"/>
                  <a:gd name="T110" fmla="+- 0 4464 2498"/>
                  <a:gd name="T111" fmla="*/ 4464 h 2743"/>
                  <a:gd name="T112" fmla="+- 0 2521 2015"/>
                  <a:gd name="T113" fmla="*/ T112 w 1156"/>
                  <a:gd name="T114" fmla="+- 0 4323 2498"/>
                  <a:gd name="T115" fmla="*/ 4323 h 2743"/>
                  <a:gd name="T116" fmla="+- 0 2618 2015"/>
                  <a:gd name="T117" fmla="*/ T116 w 1156"/>
                  <a:gd name="T118" fmla="+- 0 4185 2498"/>
                  <a:gd name="T119" fmla="*/ 4185 h 2743"/>
                  <a:gd name="T120" fmla="+- 0 2721 2015"/>
                  <a:gd name="T121" fmla="*/ T120 w 1156"/>
                  <a:gd name="T122" fmla="+- 0 4051 2498"/>
                  <a:gd name="T123" fmla="*/ 4051 h 2743"/>
                  <a:gd name="T124" fmla="+- 0 2829 2015"/>
                  <a:gd name="T125" fmla="*/ T124 w 1156"/>
                  <a:gd name="T126" fmla="+- 0 3925 2498"/>
                  <a:gd name="T127" fmla="*/ 3925 h 2743"/>
                  <a:gd name="T128" fmla="+- 0 2939 2015"/>
                  <a:gd name="T129" fmla="*/ T128 w 1156"/>
                  <a:gd name="T130" fmla="+- 0 3807 2498"/>
                  <a:gd name="T131" fmla="*/ 3807 h 2743"/>
                  <a:gd name="T132" fmla="+- 0 3168 2015"/>
                  <a:gd name="T133" fmla="*/ T132 w 1156"/>
                  <a:gd name="T134" fmla="+- 0 3766 2498"/>
                  <a:gd name="T135" fmla="*/ 3766 h 2743"/>
                  <a:gd name="T136" fmla="+- 0 3170 2015"/>
                  <a:gd name="T137" fmla="*/ T136 w 1156"/>
                  <a:gd name="T138" fmla="+- 0 2597 2498"/>
                  <a:gd name="T139" fmla="*/ 2597 h 2743"/>
                  <a:gd name="T140" fmla="+- 0 3072 2015"/>
                  <a:gd name="T141" fmla="*/ T140 w 1156"/>
                  <a:gd name="T142" fmla="+- 0 2498 2498"/>
                  <a:gd name="T143" fmla="*/ 2498 h 2743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</a:cxnLst>
                <a:rect l="0" t="0" r="r" b="b"/>
                <a:pathLst>
                  <a:path w="1156" h="2743">
                    <a:moveTo>
                      <a:pt x="1057" y="0"/>
                    </a:moveTo>
                    <a:lnTo>
                      <a:pt x="1083" y="69"/>
                    </a:lnTo>
                    <a:lnTo>
                      <a:pt x="1099" y="135"/>
                    </a:lnTo>
                    <a:lnTo>
                      <a:pt x="1104" y="200"/>
                    </a:lnTo>
                    <a:lnTo>
                      <a:pt x="1101" y="262"/>
                    </a:lnTo>
                    <a:lnTo>
                      <a:pt x="1089" y="323"/>
                    </a:lnTo>
                    <a:lnTo>
                      <a:pt x="1070" y="383"/>
                    </a:lnTo>
                    <a:lnTo>
                      <a:pt x="1044" y="440"/>
                    </a:lnTo>
                    <a:lnTo>
                      <a:pt x="1012" y="497"/>
                    </a:lnTo>
                    <a:lnTo>
                      <a:pt x="974" y="552"/>
                    </a:lnTo>
                    <a:lnTo>
                      <a:pt x="933" y="606"/>
                    </a:lnTo>
                    <a:lnTo>
                      <a:pt x="887" y="659"/>
                    </a:lnTo>
                    <a:lnTo>
                      <a:pt x="839" y="712"/>
                    </a:lnTo>
                    <a:lnTo>
                      <a:pt x="789" y="764"/>
                    </a:lnTo>
                    <a:lnTo>
                      <a:pt x="737" y="816"/>
                    </a:lnTo>
                    <a:lnTo>
                      <a:pt x="633" y="919"/>
                    </a:lnTo>
                    <a:lnTo>
                      <a:pt x="582" y="971"/>
                    </a:lnTo>
                    <a:lnTo>
                      <a:pt x="533" y="1023"/>
                    </a:lnTo>
                    <a:lnTo>
                      <a:pt x="486" y="1076"/>
                    </a:lnTo>
                    <a:lnTo>
                      <a:pt x="428" y="1146"/>
                    </a:lnTo>
                    <a:lnTo>
                      <a:pt x="362" y="1233"/>
                    </a:lnTo>
                    <a:lnTo>
                      <a:pt x="327" y="1283"/>
                    </a:lnTo>
                    <a:lnTo>
                      <a:pt x="292" y="1335"/>
                    </a:lnTo>
                    <a:lnTo>
                      <a:pt x="257" y="1391"/>
                    </a:lnTo>
                    <a:lnTo>
                      <a:pt x="222" y="1450"/>
                    </a:lnTo>
                    <a:lnTo>
                      <a:pt x="189" y="1511"/>
                    </a:lnTo>
                    <a:lnTo>
                      <a:pt x="156" y="1574"/>
                    </a:lnTo>
                    <a:lnTo>
                      <a:pt x="126" y="1640"/>
                    </a:lnTo>
                    <a:lnTo>
                      <a:pt x="97" y="1707"/>
                    </a:lnTo>
                    <a:lnTo>
                      <a:pt x="72" y="1776"/>
                    </a:lnTo>
                    <a:lnTo>
                      <a:pt x="49" y="1846"/>
                    </a:lnTo>
                    <a:lnTo>
                      <a:pt x="30" y="1917"/>
                    </a:lnTo>
                    <a:lnTo>
                      <a:pt x="16" y="1988"/>
                    </a:lnTo>
                    <a:lnTo>
                      <a:pt x="5" y="2060"/>
                    </a:lnTo>
                    <a:lnTo>
                      <a:pt x="0" y="2132"/>
                    </a:lnTo>
                    <a:lnTo>
                      <a:pt x="0" y="2204"/>
                    </a:lnTo>
                    <a:lnTo>
                      <a:pt x="6" y="2276"/>
                    </a:lnTo>
                    <a:lnTo>
                      <a:pt x="19" y="2346"/>
                    </a:lnTo>
                    <a:lnTo>
                      <a:pt x="38" y="2416"/>
                    </a:lnTo>
                    <a:lnTo>
                      <a:pt x="65" y="2485"/>
                    </a:lnTo>
                    <a:lnTo>
                      <a:pt x="99" y="2552"/>
                    </a:lnTo>
                    <a:lnTo>
                      <a:pt x="142" y="2617"/>
                    </a:lnTo>
                    <a:lnTo>
                      <a:pt x="193" y="2681"/>
                    </a:lnTo>
                    <a:lnTo>
                      <a:pt x="253" y="2742"/>
                    </a:lnTo>
                    <a:lnTo>
                      <a:pt x="236" y="2688"/>
                    </a:lnTo>
                    <a:lnTo>
                      <a:pt x="225" y="2631"/>
                    </a:lnTo>
                    <a:lnTo>
                      <a:pt x="221" y="2572"/>
                    </a:lnTo>
                    <a:lnTo>
                      <a:pt x="223" y="2510"/>
                    </a:lnTo>
                    <a:lnTo>
                      <a:pt x="230" y="2447"/>
                    </a:lnTo>
                    <a:lnTo>
                      <a:pt x="244" y="2381"/>
                    </a:lnTo>
                    <a:lnTo>
                      <a:pt x="262" y="2314"/>
                    </a:lnTo>
                    <a:lnTo>
                      <a:pt x="285" y="2246"/>
                    </a:lnTo>
                    <a:lnTo>
                      <a:pt x="313" y="2177"/>
                    </a:lnTo>
                    <a:lnTo>
                      <a:pt x="345" y="2107"/>
                    </a:lnTo>
                    <a:lnTo>
                      <a:pt x="380" y="2036"/>
                    </a:lnTo>
                    <a:lnTo>
                      <a:pt x="419" y="1966"/>
                    </a:lnTo>
                    <a:lnTo>
                      <a:pt x="461" y="1895"/>
                    </a:lnTo>
                    <a:lnTo>
                      <a:pt x="506" y="1825"/>
                    </a:lnTo>
                    <a:lnTo>
                      <a:pt x="553" y="1756"/>
                    </a:lnTo>
                    <a:lnTo>
                      <a:pt x="603" y="1687"/>
                    </a:lnTo>
                    <a:lnTo>
                      <a:pt x="654" y="1619"/>
                    </a:lnTo>
                    <a:lnTo>
                      <a:pt x="706" y="1553"/>
                    </a:lnTo>
                    <a:lnTo>
                      <a:pt x="760" y="1489"/>
                    </a:lnTo>
                    <a:lnTo>
                      <a:pt x="814" y="1427"/>
                    </a:lnTo>
                    <a:lnTo>
                      <a:pt x="869" y="1367"/>
                    </a:lnTo>
                    <a:lnTo>
                      <a:pt x="924" y="1309"/>
                    </a:lnTo>
                    <a:lnTo>
                      <a:pt x="1120" y="1309"/>
                    </a:lnTo>
                    <a:lnTo>
                      <a:pt x="1153" y="1268"/>
                    </a:lnTo>
                    <a:lnTo>
                      <a:pt x="1155" y="1264"/>
                    </a:lnTo>
                    <a:lnTo>
                      <a:pt x="1155" y="99"/>
                    </a:lnTo>
                    <a:lnTo>
                      <a:pt x="1127" y="68"/>
                    </a:lnTo>
                    <a:lnTo>
                      <a:pt x="1057" y="0"/>
                    </a:lnTo>
                    <a:close/>
                  </a:path>
                </a:pathLst>
              </a:custGeom>
              <a:solidFill>
                <a:srgbClr val="007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6" name="Freeform 23"/>
              <p:cNvSpPr>
                <a:spLocks/>
              </p:cNvSpPr>
              <p:nvPr/>
            </p:nvSpPr>
            <p:spPr bwMode="auto">
              <a:xfrm>
                <a:off x="2015" y="2498"/>
                <a:ext cx="1156" cy="2743"/>
              </a:xfrm>
              <a:custGeom>
                <a:avLst/>
                <a:gdLst>
                  <a:gd name="T0" fmla="+- 0 3135 2015"/>
                  <a:gd name="T1" fmla="*/ T0 w 1156"/>
                  <a:gd name="T2" fmla="+- 0 3807 2498"/>
                  <a:gd name="T3" fmla="*/ 3807 h 2743"/>
                  <a:gd name="T4" fmla="+- 0 2939 2015"/>
                  <a:gd name="T5" fmla="*/ T4 w 1156"/>
                  <a:gd name="T6" fmla="+- 0 3807 2498"/>
                  <a:gd name="T7" fmla="*/ 3807 h 2743"/>
                  <a:gd name="T8" fmla="+- 0 2976 2015"/>
                  <a:gd name="T9" fmla="*/ T8 w 1156"/>
                  <a:gd name="T10" fmla="+- 0 3844 2498"/>
                  <a:gd name="T11" fmla="*/ 3844 h 2743"/>
                  <a:gd name="T12" fmla="+- 0 3007 2015"/>
                  <a:gd name="T13" fmla="*/ T12 w 1156"/>
                  <a:gd name="T14" fmla="+- 0 3880 2498"/>
                  <a:gd name="T15" fmla="*/ 3880 h 2743"/>
                  <a:gd name="T16" fmla="+- 0 3030 2015"/>
                  <a:gd name="T17" fmla="*/ T16 w 1156"/>
                  <a:gd name="T18" fmla="+- 0 3907 2498"/>
                  <a:gd name="T19" fmla="*/ 3907 h 2743"/>
                  <a:gd name="T20" fmla="+- 0 3039 2015"/>
                  <a:gd name="T21" fmla="*/ T20 w 1156"/>
                  <a:gd name="T22" fmla="+- 0 3918 2498"/>
                  <a:gd name="T23" fmla="*/ 3918 h 2743"/>
                  <a:gd name="T24" fmla="+- 0 3083 2015"/>
                  <a:gd name="T25" fmla="*/ T24 w 1156"/>
                  <a:gd name="T26" fmla="+- 0 3868 2498"/>
                  <a:gd name="T27" fmla="*/ 3868 h 2743"/>
                  <a:gd name="T28" fmla="+- 0 3126 2015"/>
                  <a:gd name="T29" fmla="*/ T28 w 1156"/>
                  <a:gd name="T30" fmla="+- 0 3817 2498"/>
                  <a:gd name="T31" fmla="*/ 3817 h 2743"/>
                  <a:gd name="T32" fmla="+- 0 3135 2015"/>
                  <a:gd name="T33" fmla="*/ T32 w 1156"/>
                  <a:gd name="T34" fmla="+- 0 3807 2498"/>
                  <a:gd name="T35" fmla="*/ 3807 h 2743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1156" h="2743">
                    <a:moveTo>
                      <a:pt x="1120" y="1309"/>
                    </a:moveTo>
                    <a:lnTo>
                      <a:pt x="924" y="1309"/>
                    </a:lnTo>
                    <a:lnTo>
                      <a:pt x="961" y="1346"/>
                    </a:lnTo>
                    <a:lnTo>
                      <a:pt x="992" y="1382"/>
                    </a:lnTo>
                    <a:lnTo>
                      <a:pt x="1015" y="1409"/>
                    </a:lnTo>
                    <a:lnTo>
                      <a:pt x="1024" y="1420"/>
                    </a:lnTo>
                    <a:lnTo>
                      <a:pt x="1068" y="1370"/>
                    </a:lnTo>
                    <a:lnTo>
                      <a:pt x="1111" y="1319"/>
                    </a:lnTo>
                    <a:lnTo>
                      <a:pt x="1120" y="1309"/>
                    </a:lnTo>
                    <a:close/>
                  </a:path>
                </a:pathLst>
              </a:custGeom>
              <a:solidFill>
                <a:srgbClr val="0072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</p:grpSp>
        <p:grpSp>
          <p:nvGrpSpPr>
            <p:cNvPr id="14" name="Group 15"/>
            <p:cNvGrpSpPr>
              <a:grpSpLocks/>
            </p:cNvGrpSpPr>
            <p:nvPr/>
          </p:nvGrpSpPr>
          <p:grpSpPr bwMode="auto">
            <a:xfrm>
              <a:off x="1398" y="0"/>
              <a:ext cx="1773" cy="1808"/>
              <a:chOff x="1398" y="0"/>
              <a:chExt cx="1773" cy="1808"/>
            </a:xfrm>
          </p:grpSpPr>
          <p:sp>
            <p:nvSpPr>
              <p:cNvPr id="29" name="Freeform 21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3170 1398"/>
                  <a:gd name="T1" fmla="*/ T0 w 1773"/>
                  <a:gd name="T2" fmla="*/ 527 h 1808"/>
                  <a:gd name="T3" fmla="+- 0 2636 1398"/>
                  <a:gd name="T4" fmla="*/ T3 w 1773"/>
                  <a:gd name="T5" fmla="*/ 527 h 1808"/>
                  <a:gd name="T6" fmla="+- 0 2707 1398"/>
                  <a:gd name="T7" fmla="*/ T6 w 1773"/>
                  <a:gd name="T8" fmla="*/ 529 h 1808"/>
                  <a:gd name="T9" fmla="+- 0 2773 1398"/>
                  <a:gd name="T10" fmla="*/ T9 w 1773"/>
                  <a:gd name="T11" fmla="*/ 542 h 1808"/>
                  <a:gd name="T12" fmla="+- 0 2835 1398"/>
                  <a:gd name="T13" fmla="*/ T12 w 1773"/>
                  <a:gd name="T14" fmla="*/ 566 h 1808"/>
                  <a:gd name="T15" fmla="+- 0 2892 1398"/>
                  <a:gd name="T16" fmla="*/ T15 w 1773"/>
                  <a:gd name="T17" fmla="*/ 600 h 1808"/>
                  <a:gd name="T18" fmla="+- 0 2943 1398"/>
                  <a:gd name="T19" fmla="*/ T18 w 1773"/>
                  <a:gd name="T20" fmla="*/ 643 h 1808"/>
                  <a:gd name="T21" fmla="+- 0 2987 1398"/>
                  <a:gd name="T22" fmla="*/ T21 w 1773"/>
                  <a:gd name="T23" fmla="*/ 694 h 1808"/>
                  <a:gd name="T24" fmla="+- 0 3023 1398"/>
                  <a:gd name="T25" fmla="*/ T24 w 1773"/>
                  <a:gd name="T26" fmla="*/ 753 h 1808"/>
                  <a:gd name="T27" fmla="+- 0 3052 1398"/>
                  <a:gd name="T28" fmla="*/ T27 w 1773"/>
                  <a:gd name="T29" fmla="*/ 819 h 1808"/>
                  <a:gd name="T30" fmla="+- 0 3071 1398"/>
                  <a:gd name="T31" fmla="*/ T30 w 1773"/>
                  <a:gd name="T32" fmla="*/ 890 h 1808"/>
                  <a:gd name="T33" fmla="+- 0 3087 1398"/>
                  <a:gd name="T34" fmla="*/ T33 w 1773"/>
                  <a:gd name="T35" fmla="*/ 1004 h 1808"/>
                  <a:gd name="T36" fmla="+- 0 3087 1398"/>
                  <a:gd name="T37" fmla="*/ T36 w 1773"/>
                  <a:gd name="T38" fmla="*/ 1017 h 1808"/>
                  <a:gd name="T39" fmla="+- 0 3086 1398"/>
                  <a:gd name="T40" fmla="*/ T39 w 1773"/>
                  <a:gd name="T41" fmla="*/ 1109 h 1808"/>
                  <a:gd name="T42" fmla="+- 0 3070 1398"/>
                  <a:gd name="T43" fmla="*/ T42 w 1773"/>
                  <a:gd name="T44" fmla="*/ 1199 h 1808"/>
                  <a:gd name="T45" fmla="+- 0 3043 1398"/>
                  <a:gd name="T46" fmla="*/ T45 w 1773"/>
                  <a:gd name="T47" fmla="*/ 1278 h 1808"/>
                  <a:gd name="T48" fmla="+- 0 3005 1398"/>
                  <a:gd name="T49" fmla="*/ T48 w 1773"/>
                  <a:gd name="T50" fmla="*/ 1345 h 1808"/>
                  <a:gd name="T51" fmla="+- 0 2962 1398"/>
                  <a:gd name="T52" fmla="*/ T51 w 1773"/>
                  <a:gd name="T53" fmla="*/ 1401 h 1808"/>
                  <a:gd name="T54" fmla="+- 0 2913 1398"/>
                  <a:gd name="T55" fmla="*/ T54 w 1773"/>
                  <a:gd name="T56" fmla="*/ 1449 h 1808"/>
                  <a:gd name="T57" fmla="+- 0 2863 1398"/>
                  <a:gd name="T58" fmla="*/ T57 w 1773"/>
                  <a:gd name="T59" fmla="*/ 1487 h 1808"/>
                  <a:gd name="T60" fmla="+- 0 2768 1398"/>
                  <a:gd name="T61" fmla="*/ T60 w 1773"/>
                  <a:gd name="T62" fmla="*/ 1541 h 1808"/>
                  <a:gd name="T63" fmla="+- 0 2696 1398"/>
                  <a:gd name="T64" fmla="*/ T63 w 1773"/>
                  <a:gd name="T65" fmla="*/ 1568 h 1808"/>
                  <a:gd name="T66" fmla="+- 0 2667 1398"/>
                  <a:gd name="T67" fmla="*/ T66 w 1773"/>
                  <a:gd name="T68" fmla="*/ 1576 h 1808"/>
                  <a:gd name="T69" fmla="+- 0 2738 1398"/>
                  <a:gd name="T70" fmla="*/ T69 w 1773"/>
                  <a:gd name="T71" fmla="*/ 1600 h 1808"/>
                  <a:gd name="T72" fmla="+- 0 2808 1398"/>
                  <a:gd name="T73" fmla="*/ T72 w 1773"/>
                  <a:gd name="T74" fmla="*/ 1626 h 1808"/>
                  <a:gd name="T75" fmla="+- 0 2877 1398"/>
                  <a:gd name="T76" fmla="*/ T75 w 1773"/>
                  <a:gd name="T77" fmla="*/ 1653 h 1808"/>
                  <a:gd name="T78" fmla="+- 0 2944 1398"/>
                  <a:gd name="T79" fmla="*/ T78 w 1773"/>
                  <a:gd name="T80" fmla="*/ 1683 h 1808"/>
                  <a:gd name="T81" fmla="+- 0 3009 1398"/>
                  <a:gd name="T82" fmla="*/ T81 w 1773"/>
                  <a:gd name="T83" fmla="*/ 1714 h 1808"/>
                  <a:gd name="T84" fmla="+- 0 3072 1398"/>
                  <a:gd name="T85" fmla="*/ T84 w 1773"/>
                  <a:gd name="T86" fmla="*/ 1747 h 1808"/>
                  <a:gd name="T87" fmla="+- 0 3132 1398"/>
                  <a:gd name="T88" fmla="*/ T87 w 1773"/>
                  <a:gd name="T89" fmla="*/ 1782 h 1808"/>
                  <a:gd name="T90" fmla="+- 0 3170 1398"/>
                  <a:gd name="T91" fmla="*/ T90 w 1773"/>
                  <a:gd name="T92" fmla="*/ 1807 h 1808"/>
                  <a:gd name="T93" fmla="+- 0 3170 1398"/>
                  <a:gd name="T94" fmla="*/ T93 w 1773"/>
                  <a:gd name="T95" fmla="*/ 527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  <a:cxn ang="0">
                    <a:pos x="T49" y="T50"/>
                  </a:cxn>
                  <a:cxn ang="0">
                    <a:pos x="T52" y="T53"/>
                  </a:cxn>
                  <a:cxn ang="0">
                    <a:pos x="T55" y="T56"/>
                  </a:cxn>
                  <a:cxn ang="0">
                    <a:pos x="T58" y="T59"/>
                  </a:cxn>
                  <a:cxn ang="0">
                    <a:pos x="T61" y="T62"/>
                  </a:cxn>
                  <a:cxn ang="0">
                    <a:pos x="T64" y="T65"/>
                  </a:cxn>
                  <a:cxn ang="0">
                    <a:pos x="T67" y="T68"/>
                  </a:cxn>
                  <a:cxn ang="0">
                    <a:pos x="T70" y="T71"/>
                  </a:cxn>
                  <a:cxn ang="0">
                    <a:pos x="T73" y="T74"/>
                  </a:cxn>
                  <a:cxn ang="0">
                    <a:pos x="T76" y="T77"/>
                  </a:cxn>
                  <a:cxn ang="0">
                    <a:pos x="T79" y="T80"/>
                  </a:cxn>
                  <a:cxn ang="0">
                    <a:pos x="T82" y="T83"/>
                  </a:cxn>
                  <a:cxn ang="0">
                    <a:pos x="T85" y="T86"/>
                  </a:cxn>
                  <a:cxn ang="0">
                    <a:pos x="T88" y="T89"/>
                  </a:cxn>
                  <a:cxn ang="0">
                    <a:pos x="T91" y="T92"/>
                  </a:cxn>
                  <a:cxn ang="0">
                    <a:pos x="T94" y="T95"/>
                  </a:cxn>
                </a:cxnLst>
                <a:rect l="0" t="0" r="r" b="b"/>
                <a:pathLst>
                  <a:path w="1773" h="1808">
                    <a:moveTo>
                      <a:pt x="1772" y="527"/>
                    </a:moveTo>
                    <a:lnTo>
                      <a:pt x="1238" y="527"/>
                    </a:lnTo>
                    <a:lnTo>
                      <a:pt x="1309" y="529"/>
                    </a:lnTo>
                    <a:lnTo>
                      <a:pt x="1375" y="542"/>
                    </a:lnTo>
                    <a:lnTo>
                      <a:pt x="1437" y="566"/>
                    </a:lnTo>
                    <a:lnTo>
                      <a:pt x="1494" y="600"/>
                    </a:lnTo>
                    <a:lnTo>
                      <a:pt x="1545" y="643"/>
                    </a:lnTo>
                    <a:lnTo>
                      <a:pt x="1589" y="694"/>
                    </a:lnTo>
                    <a:lnTo>
                      <a:pt x="1625" y="753"/>
                    </a:lnTo>
                    <a:lnTo>
                      <a:pt x="1654" y="819"/>
                    </a:lnTo>
                    <a:lnTo>
                      <a:pt x="1673" y="890"/>
                    </a:lnTo>
                    <a:lnTo>
                      <a:pt x="1689" y="1004"/>
                    </a:lnTo>
                    <a:lnTo>
                      <a:pt x="1689" y="1017"/>
                    </a:lnTo>
                    <a:lnTo>
                      <a:pt x="1688" y="1109"/>
                    </a:lnTo>
                    <a:lnTo>
                      <a:pt x="1672" y="1199"/>
                    </a:lnTo>
                    <a:lnTo>
                      <a:pt x="1645" y="1278"/>
                    </a:lnTo>
                    <a:lnTo>
                      <a:pt x="1607" y="1345"/>
                    </a:lnTo>
                    <a:lnTo>
                      <a:pt x="1564" y="1401"/>
                    </a:lnTo>
                    <a:lnTo>
                      <a:pt x="1515" y="1449"/>
                    </a:lnTo>
                    <a:lnTo>
                      <a:pt x="1465" y="1487"/>
                    </a:lnTo>
                    <a:lnTo>
                      <a:pt x="1370" y="1541"/>
                    </a:lnTo>
                    <a:lnTo>
                      <a:pt x="1298" y="1568"/>
                    </a:lnTo>
                    <a:lnTo>
                      <a:pt x="1269" y="1576"/>
                    </a:lnTo>
                    <a:lnTo>
                      <a:pt x="1340" y="1600"/>
                    </a:lnTo>
                    <a:lnTo>
                      <a:pt x="1410" y="1626"/>
                    </a:lnTo>
                    <a:lnTo>
                      <a:pt x="1479" y="1653"/>
                    </a:lnTo>
                    <a:lnTo>
                      <a:pt x="1546" y="1683"/>
                    </a:lnTo>
                    <a:lnTo>
                      <a:pt x="1611" y="1714"/>
                    </a:lnTo>
                    <a:lnTo>
                      <a:pt x="1674" y="1747"/>
                    </a:lnTo>
                    <a:lnTo>
                      <a:pt x="1734" y="1782"/>
                    </a:lnTo>
                    <a:lnTo>
                      <a:pt x="1772" y="1807"/>
                    </a:lnTo>
                    <a:lnTo>
                      <a:pt x="1772" y="527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0" name="Freeform 20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2245 1398"/>
                  <a:gd name="T1" fmla="*/ T0 w 1773"/>
                  <a:gd name="T2" fmla="*/ 945 h 1808"/>
                  <a:gd name="T3" fmla="+- 0 1895 1398"/>
                  <a:gd name="T4" fmla="*/ T3 w 1773"/>
                  <a:gd name="T5" fmla="*/ 945 h 1808"/>
                  <a:gd name="T6" fmla="+- 0 1906 1398"/>
                  <a:gd name="T7" fmla="*/ T6 w 1773"/>
                  <a:gd name="T8" fmla="*/ 1053 h 1808"/>
                  <a:gd name="T9" fmla="+- 0 1919 1398"/>
                  <a:gd name="T10" fmla="*/ T9 w 1773"/>
                  <a:gd name="T11" fmla="*/ 1130 h 1808"/>
                  <a:gd name="T12" fmla="+- 0 1976 1398"/>
                  <a:gd name="T13" fmla="*/ T12 w 1773"/>
                  <a:gd name="T14" fmla="*/ 1232 h 1808"/>
                  <a:gd name="T15" fmla="+- 0 2032 1398"/>
                  <a:gd name="T16" fmla="*/ T15 w 1773"/>
                  <a:gd name="T17" fmla="*/ 1279 h 1808"/>
                  <a:gd name="T18" fmla="+- 0 2114 1398"/>
                  <a:gd name="T19" fmla="*/ T18 w 1773"/>
                  <a:gd name="T20" fmla="*/ 1338 h 1808"/>
                  <a:gd name="T21" fmla="+- 0 2186 1398"/>
                  <a:gd name="T22" fmla="*/ T21 w 1773"/>
                  <a:gd name="T23" fmla="*/ 1381 h 1808"/>
                  <a:gd name="T24" fmla="+- 0 2260 1398"/>
                  <a:gd name="T25" fmla="*/ T24 w 1773"/>
                  <a:gd name="T26" fmla="*/ 1413 h 1808"/>
                  <a:gd name="T27" fmla="+- 0 2336 1398"/>
                  <a:gd name="T28" fmla="*/ T27 w 1773"/>
                  <a:gd name="T29" fmla="*/ 1435 h 1808"/>
                  <a:gd name="T30" fmla="+- 0 2412 1398"/>
                  <a:gd name="T31" fmla="*/ T30 w 1773"/>
                  <a:gd name="T32" fmla="*/ 1448 h 1808"/>
                  <a:gd name="T33" fmla="+- 0 2486 1398"/>
                  <a:gd name="T34" fmla="*/ T33 w 1773"/>
                  <a:gd name="T35" fmla="*/ 1453 h 1808"/>
                  <a:gd name="T36" fmla="+- 0 2557 1398"/>
                  <a:gd name="T37" fmla="*/ T36 w 1773"/>
                  <a:gd name="T38" fmla="*/ 1451 h 1808"/>
                  <a:gd name="T39" fmla="+- 0 2624 1398"/>
                  <a:gd name="T40" fmla="*/ T39 w 1773"/>
                  <a:gd name="T41" fmla="*/ 1444 h 1808"/>
                  <a:gd name="T42" fmla="+- 0 2686 1398"/>
                  <a:gd name="T43" fmla="*/ T42 w 1773"/>
                  <a:gd name="T44" fmla="*/ 1432 h 1808"/>
                  <a:gd name="T45" fmla="+- 0 2765 1398"/>
                  <a:gd name="T46" fmla="*/ T45 w 1773"/>
                  <a:gd name="T47" fmla="*/ 1407 h 1808"/>
                  <a:gd name="T48" fmla="+- 0 2830 1398"/>
                  <a:gd name="T49" fmla="*/ T48 w 1773"/>
                  <a:gd name="T50" fmla="*/ 1372 h 1808"/>
                  <a:gd name="T51" fmla="+- 0 2884 1398"/>
                  <a:gd name="T52" fmla="*/ T51 w 1773"/>
                  <a:gd name="T53" fmla="*/ 1326 h 1808"/>
                  <a:gd name="T54" fmla="+- 0 2925 1398"/>
                  <a:gd name="T55" fmla="*/ T54 w 1773"/>
                  <a:gd name="T56" fmla="*/ 1273 h 1808"/>
                  <a:gd name="T57" fmla="+- 0 2955 1398"/>
                  <a:gd name="T58" fmla="*/ T57 w 1773"/>
                  <a:gd name="T59" fmla="*/ 1213 h 1808"/>
                  <a:gd name="T60" fmla="+- 0 2957 1398"/>
                  <a:gd name="T61" fmla="*/ T60 w 1773"/>
                  <a:gd name="T62" fmla="*/ 1204 h 1808"/>
                  <a:gd name="T63" fmla="+- 0 2421 1398"/>
                  <a:gd name="T64" fmla="*/ T63 w 1773"/>
                  <a:gd name="T65" fmla="*/ 1204 h 1808"/>
                  <a:gd name="T66" fmla="+- 0 2365 1398"/>
                  <a:gd name="T67" fmla="*/ T66 w 1773"/>
                  <a:gd name="T68" fmla="*/ 1187 h 1808"/>
                  <a:gd name="T69" fmla="+- 0 2317 1398"/>
                  <a:gd name="T70" fmla="*/ T69 w 1773"/>
                  <a:gd name="T71" fmla="*/ 1147 h 1808"/>
                  <a:gd name="T72" fmla="+- 0 2280 1398"/>
                  <a:gd name="T73" fmla="*/ T72 w 1773"/>
                  <a:gd name="T74" fmla="*/ 1088 h 1808"/>
                  <a:gd name="T75" fmla="+- 0 2255 1398"/>
                  <a:gd name="T76" fmla="*/ T75 w 1773"/>
                  <a:gd name="T77" fmla="*/ 1013 h 1808"/>
                  <a:gd name="T78" fmla="+- 0 2245 1398"/>
                  <a:gd name="T79" fmla="*/ T78 w 1773"/>
                  <a:gd name="T80" fmla="*/ 945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  <a:cxn ang="0">
                    <a:pos x="T49" y="T50"/>
                  </a:cxn>
                  <a:cxn ang="0">
                    <a:pos x="T52" y="T53"/>
                  </a:cxn>
                  <a:cxn ang="0">
                    <a:pos x="T55" y="T56"/>
                  </a:cxn>
                  <a:cxn ang="0">
                    <a:pos x="T58" y="T59"/>
                  </a:cxn>
                  <a:cxn ang="0">
                    <a:pos x="T61" y="T62"/>
                  </a:cxn>
                  <a:cxn ang="0">
                    <a:pos x="T64" y="T65"/>
                  </a:cxn>
                  <a:cxn ang="0">
                    <a:pos x="T67" y="T68"/>
                  </a:cxn>
                  <a:cxn ang="0">
                    <a:pos x="T70" y="T71"/>
                  </a:cxn>
                  <a:cxn ang="0">
                    <a:pos x="T73" y="T74"/>
                  </a:cxn>
                  <a:cxn ang="0">
                    <a:pos x="T76" y="T77"/>
                  </a:cxn>
                  <a:cxn ang="0">
                    <a:pos x="T79" y="T80"/>
                  </a:cxn>
                </a:cxnLst>
                <a:rect l="0" t="0" r="r" b="b"/>
                <a:pathLst>
                  <a:path w="1773" h="1808">
                    <a:moveTo>
                      <a:pt x="847" y="945"/>
                    </a:moveTo>
                    <a:lnTo>
                      <a:pt x="497" y="945"/>
                    </a:lnTo>
                    <a:lnTo>
                      <a:pt x="508" y="1053"/>
                    </a:lnTo>
                    <a:lnTo>
                      <a:pt x="521" y="1130"/>
                    </a:lnTo>
                    <a:lnTo>
                      <a:pt x="578" y="1232"/>
                    </a:lnTo>
                    <a:lnTo>
                      <a:pt x="634" y="1279"/>
                    </a:lnTo>
                    <a:lnTo>
                      <a:pt x="716" y="1338"/>
                    </a:lnTo>
                    <a:lnTo>
                      <a:pt x="788" y="1381"/>
                    </a:lnTo>
                    <a:lnTo>
                      <a:pt x="862" y="1413"/>
                    </a:lnTo>
                    <a:lnTo>
                      <a:pt x="938" y="1435"/>
                    </a:lnTo>
                    <a:lnTo>
                      <a:pt x="1014" y="1448"/>
                    </a:lnTo>
                    <a:lnTo>
                      <a:pt x="1088" y="1453"/>
                    </a:lnTo>
                    <a:lnTo>
                      <a:pt x="1159" y="1451"/>
                    </a:lnTo>
                    <a:lnTo>
                      <a:pt x="1226" y="1444"/>
                    </a:lnTo>
                    <a:lnTo>
                      <a:pt x="1288" y="1432"/>
                    </a:lnTo>
                    <a:lnTo>
                      <a:pt x="1367" y="1407"/>
                    </a:lnTo>
                    <a:lnTo>
                      <a:pt x="1432" y="1372"/>
                    </a:lnTo>
                    <a:lnTo>
                      <a:pt x="1486" y="1326"/>
                    </a:lnTo>
                    <a:lnTo>
                      <a:pt x="1527" y="1273"/>
                    </a:lnTo>
                    <a:lnTo>
                      <a:pt x="1557" y="1213"/>
                    </a:lnTo>
                    <a:lnTo>
                      <a:pt x="1559" y="1204"/>
                    </a:lnTo>
                    <a:lnTo>
                      <a:pt x="1023" y="1204"/>
                    </a:lnTo>
                    <a:lnTo>
                      <a:pt x="967" y="1187"/>
                    </a:lnTo>
                    <a:lnTo>
                      <a:pt x="919" y="1147"/>
                    </a:lnTo>
                    <a:lnTo>
                      <a:pt x="882" y="1088"/>
                    </a:lnTo>
                    <a:lnTo>
                      <a:pt x="857" y="1013"/>
                    </a:lnTo>
                    <a:lnTo>
                      <a:pt x="847" y="945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1" name="Freeform 19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2723 1398"/>
                  <a:gd name="T1" fmla="*/ T0 w 1773"/>
                  <a:gd name="T2" fmla="*/ 649 h 1808"/>
                  <a:gd name="T3" fmla="+- 0 2653 1398"/>
                  <a:gd name="T4" fmla="*/ T3 w 1773"/>
                  <a:gd name="T5" fmla="*/ 653 h 1808"/>
                  <a:gd name="T6" fmla="+- 0 2562 1398"/>
                  <a:gd name="T7" fmla="*/ T6 w 1773"/>
                  <a:gd name="T8" fmla="*/ 720 h 1808"/>
                  <a:gd name="T9" fmla="+- 0 2538 1398"/>
                  <a:gd name="T10" fmla="*/ T9 w 1773"/>
                  <a:gd name="T11" fmla="*/ 776 h 1808"/>
                  <a:gd name="T12" fmla="+- 0 2526 1398"/>
                  <a:gd name="T13" fmla="*/ T12 w 1773"/>
                  <a:gd name="T14" fmla="*/ 844 h 1808"/>
                  <a:gd name="T15" fmla="+- 0 2523 1398"/>
                  <a:gd name="T16" fmla="*/ T15 w 1773"/>
                  <a:gd name="T17" fmla="*/ 919 h 1808"/>
                  <a:gd name="T18" fmla="+- 0 2529 1398"/>
                  <a:gd name="T19" fmla="*/ T18 w 1773"/>
                  <a:gd name="T20" fmla="*/ 998 h 1808"/>
                  <a:gd name="T21" fmla="+- 0 2540 1398"/>
                  <a:gd name="T22" fmla="*/ T21 w 1773"/>
                  <a:gd name="T23" fmla="*/ 1077 h 1808"/>
                  <a:gd name="T24" fmla="+- 0 2555 1398"/>
                  <a:gd name="T25" fmla="*/ T24 w 1773"/>
                  <a:gd name="T26" fmla="*/ 1153 h 1808"/>
                  <a:gd name="T27" fmla="+- 0 2485 1398"/>
                  <a:gd name="T28" fmla="*/ T27 w 1773"/>
                  <a:gd name="T29" fmla="*/ 1194 h 1808"/>
                  <a:gd name="T30" fmla="+- 0 2421 1398"/>
                  <a:gd name="T31" fmla="*/ T30 w 1773"/>
                  <a:gd name="T32" fmla="*/ 1204 h 1808"/>
                  <a:gd name="T33" fmla="+- 0 2957 1398"/>
                  <a:gd name="T34" fmla="*/ T33 w 1773"/>
                  <a:gd name="T35" fmla="*/ 1204 h 1808"/>
                  <a:gd name="T36" fmla="+- 0 2973 1398"/>
                  <a:gd name="T37" fmla="*/ T36 w 1773"/>
                  <a:gd name="T38" fmla="*/ 1147 h 1808"/>
                  <a:gd name="T39" fmla="+- 0 2981 1398"/>
                  <a:gd name="T40" fmla="*/ T39 w 1773"/>
                  <a:gd name="T41" fmla="*/ 1077 h 1808"/>
                  <a:gd name="T42" fmla="+- 0 2978 1398"/>
                  <a:gd name="T43" fmla="*/ T42 w 1773"/>
                  <a:gd name="T44" fmla="*/ 1004 h 1808"/>
                  <a:gd name="T45" fmla="+- 0 2966 1398"/>
                  <a:gd name="T46" fmla="*/ T45 w 1773"/>
                  <a:gd name="T47" fmla="*/ 929 h 1808"/>
                  <a:gd name="T48" fmla="+- 0 2938 1398"/>
                  <a:gd name="T49" fmla="*/ T48 w 1773"/>
                  <a:gd name="T50" fmla="*/ 842 h 1808"/>
                  <a:gd name="T51" fmla="+- 0 2898 1398"/>
                  <a:gd name="T52" fmla="*/ T51 w 1773"/>
                  <a:gd name="T53" fmla="*/ 768 h 1808"/>
                  <a:gd name="T54" fmla="+- 0 2847 1398"/>
                  <a:gd name="T55" fmla="*/ T54 w 1773"/>
                  <a:gd name="T56" fmla="*/ 709 h 1808"/>
                  <a:gd name="T57" fmla="+- 0 2788 1398"/>
                  <a:gd name="T58" fmla="*/ T57 w 1773"/>
                  <a:gd name="T59" fmla="*/ 669 h 1808"/>
                  <a:gd name="T60" fmla="+- 0 2723 1398"/>
                  <a:gd name="T61" fmla="*/ T60 w 1773"/>
                  <a:gd name="T62" fmla="*/ 649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  <a:cxn ang="0">
                    <a:pos x="T49" y="T50"/>
                  </a:cxn>
                  <a:cxn ang="0">
                    <a:pos x="T52" y="T53"/>
                  </a:cxn>
                  <a:cxn ang="0">
                    <a:pos x="T55" y="T56"/>
                  </a:cxn>
                  <a:cxn ang="0">
                    <a:pos x="T58" y="T59"/>
                  </a:cxn>
                  <a:cxn ang="0">
                    <a:pos x="T61" y="T62"/>
                  </a:cxn>
                </a:cxnLst>
                <a:rect l="0" t="0" r="r" b="b"/>
                <a:pathLst>
                  <a:path w="1773" h="1808">
                    <a:moveTo>
                      <a:pt x="1325" y="649"/>
                    </a:moveTo>
                    <a:lnTo>
                      <a:pt x="1255" y="653"/>
                    </a:lnTo>
                    <a:lnTo>
                      <a:pt x="1164" y="720"/>
                    </a:lnTo>
                    <a:lnTo>
                      <a:pt x="1140" y="776"/>
                    </a:lnTo>
                    <a:lnTo>
                      <a:pt x="1128" y="844"/>
                    </a:lnTo>
                    <a:lnTo>
                      <a:pt x="1125" y="919"/>
                    </a:lnTo>
                    <a:lnTo>
                      <a:pt x="1131" y="998"/>
                    </a:lnTo>
                    <a:lnTo>
                      <a:pt x="1142" y="1077"/>
                    </a:lnTo>
                    <a:lnTo>
                      <a:pt x="1157" y="1153"/>
                    </a:lnTo>
                    <a:lnTo>
                      <a:pt x="1087" y="1194"/>
                    </a:lnTo>
                    <a:lnTo>
                      <a:pt x="1023" y="1204"/>
                    </a:lnTo>
                    <a:lnTo>
                      <a:pt x="1559" y="1204"/>
                    </a:lnTo>
                    <a:lnTo>
                      <a:pt x="1575" y="1147"/>
                    </a:lnTo>
                    <a:lnTo>
                      <a:pt x="1583" y="1077"/>
                    </a:lnTo>
                    <a:lnTo>
                      <a:pt x="1580" y="1004"/>
                    </a:lnTo>
                    <a:lnTo>
                      <a:pt x="1568" y="929"/>
                    </a:lnTo>
                    <a:lnTo>
                      <a:pt x="1540" y="842"/>
                    </a:lnTo>
                    <a:lnTo>
                      <a:pt x="1500" y="768"/>
                    </a:lnTo>
                    <a:lnTo>
                      <a:pt x="1449" y="709"/>
                    </a:lnTo>
                    <a:lnTo>
                      <a:pt x="1390" y="669"/>
                    </a:lnTo>
                    <a:lnTo>
                      <a:pt x="1325" y="649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2" name="Freeform 18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1440 1398"/>
                  <a:gd name="T1" fmla="*/ T0 w 1773"/>
                  <a:gd name="T2" fmla="*/ 229 h 1808"/>
                  <a:gd name="T3" fmla="+- 0 1423 1398"/>
                  <a:gd name="T4" fmla="*/ T3 w 1773"/>
                  <a:gd name="T5" fmla="*/ 283 h 1808"/>
                  <a:gd name="T6" fmla="+- 0 1410 1398"/>
                  <a:gd name="T7" fmla="*/ T6 w 1773"/>
                  <a:gd name="T8" fmla="*/ 345 h 1808"/>
                  <a:gd name="T9" fmla="+- 0 1402 1398"/>
                  <a:gd name="T10" fmla="*/ T9 w 1773"/>
                  <a:gd name="T11" fmla="*/ 413 h 1808"/>
                  <a:gd name="T12" fmla="+- 0 1398 1398"/>
                  <a:gd name="T13" fmla="*/ T12 w 1773"/>
                  <a:gd name="T14" fmla="*/ 486 h 1808"/>
                  <a:gd name="T15" fmla="+- 0 1398 1398"/>
                  <a:gd name="T16" fmla="*/ T15 w 1773"/>
                  <a:gd name="T17" fmla="*/ 560 h 1808"/>
                  <a:gd name="T18" fmla="+- 0 1404 1398"/>
                  <a:gd name="T19" fmla="*/ T18 w 1773"/>
                  <a:gd name="T20" fmla="*/ 645 h 1808"/>
                  <a:gd name="T21" fmla="+- 0 1414 1398"/>
                  <a:gd name="T22" fmla="*/ T21 w 1773"/>
                  <a:gd name="T23" fmla="*/ 728 h 1808"/>
                  <a:gd name="T24" fmla="+- 0 1430 1398"/>
                  <a:gd name="T25" fmla="*/ T24 w 1773"/>
                  <a:gd name="T26" fmla="*/ 813 h 1808"/>
                  <a:gd name="T27" fmla="+- 0 1451 1398"/>
                  <a:gd name="T28" fmla="*/ T27 w 1773"/>
                  <a:gd name="T29" fmla="*/ 899 h 1808"/>
                  <a:gd name="T30" fmla="+- 0 1478 1398"/>
                  <a:gd name="T31" fmla="*/ T30 w 1773"/>
                  <a:gd name="T32" fmla="*/ 984 h 1808"/>
                  <a:gd name="T33" fmla="+- 0 1510 1398"/>
                  <a:gd name="T34" fmla="*/ T33 w 1773"/>
                  <a:gd name="T35" fmla="*/ 1068 h 1808"/>
                  <a:gd name="T36" fmla="+- 0 1578 1398"/>
                  <a:gd name="T37" fmla="*/ T36 w 1773"/>
                  <a:gd name="T38" fmla="*/ 1049 h 1808"/>
                  <a:gd name="T39" fmla="+- 0 1678 1398"/>
                  <a:gd name="T40" fmla="*/ T39 w 1773"/>
                  <a:gd name="T41" fmla="*/ 1017 h 1808"/>
                  <a:gd name="T42" fmla="+- 0 1895 1398"/>
                  <a:gd name="T43" fmla="*/ T42 w 1773"/>
                  <a:gd name="T44" fmla="*/ 945 h 1808"/>
                  <a:gd name="T45" fmla="+- 0 2245 1398"/>
                  <a:gd name="T46" fmla="*/ T45 w 1773"/>
                  <a:gd name="T47" fmla="*/ 945 h 1808"/>
                  <a:gd name="T48" fmla="+- 0 2248 1398"/>
                  <a:gd name="T49" fmla="*/ T48 w 1773"/>
                  <a:gd name="T50" fmla="*/ 873 h 1808"/>
                  <a:gd name="T51" fmla="+- 0 2264 1398"/>
                  <a:gd name="T52" fmla="*/ T51 w 1773"/>
                  <a:gd name="T53" fmla="*/ 806 h 1808"/>
                  <a:gd name="T54" fmla="+- 0 2291 1398"/>
                  <a:gd name="T55" fmla="*/ T54 w 1773"/>
                  <a:gd name="T56" fmla="*/ 744 h 1808"/>
                  <a:gd name="T57" fmla="+- 0 2328 1398"/>
                  <a:gd name="T58" fmla="*/ T57 w 1773"/>
                  <a:gd name="T59" fmla="*/ 686 h 1808"/>
                  <a:gd name="T60" fmla="+- 0 2374 1398"/>
                  <a:gd name="T61" fmla="*/ T60 w 1773"/>
                  <a:gd name="T62" fmla="*/ 636 h 1808"/>
                  <a:gd name="T63" fmla="+- 0 2429 1398"/>
                  <a:gd name="T64" fmla="*/ T63 w 1773"/>
                  <a:gd name="T65" fmla="*/ 593 h 1808"/>
                  <a:gd name="T66" fmla="+- 0 2492 1398"/>
                  <a:gd name="T67" fmla="*/ T66 w 1773"/>
                  <a:gd name="T68" fmla="*/ 560 h 1808"/>
                  <a:gd name="T69" fmla="+- 0 2562 1398"/>
                  <a:gd name="T70" fmla="*/ T69 w 1773"/>
                  <a:gd name="T71" fmla="*/ 538 h 1808"/>
                  <a:gd name="T72" fmla="+- 0 2636 1398"/>
                  <a:gd name="T73" fmla="*/ T72 w 1773"/>
                  <a:gd name="T74" fmla="*/ 527 h 1808"/>
                  <a:gd name="T75" fmla="+- 0 3170 1398"/>
                  <a:gd name="T76" fmla="*/ T75 w 1773"/>
                  <a:gd name="T77" fmla="*/ 527 h 1808"/>
                  <a:gd name="T78" fmla="+- 0 3170 1398"/>
                  <a:gd name="T79" fmla="*/ T78 w 1773"/>
                  <a:gd name="T80" fmla="*/ 518 h 1808"/>
                  <a:gd name="T81" fmla="+- 0 3155 1398"/>
                  <a:gd name="T82" fmla="*/ T81 w 1773"/>
                  <a:gd name="T83" fmla="*/ 501 h 1808"/>
                  <a:gd name="T84" fmla="+- 0 3117 1398"/>
                  <a:gd name="T85" fmla="*/ T84 w 1773"/>
                  <a:gd name="T86" fmla="*/ 443 h 1808"/>
                  <a:gd name="T87" fmla="+- 0 3096 1398"/>
                  <a:gd name="T88" fmla="*/ T87 w 1773"/>
                  <a:gd name="T89" fmla="*/ 397 h 1808"/>
                  <a:gd name="T90" fmla="+- 0 1627 1398"/>
                  <a:gd name="T91" fmla="*/ T90 w 1773"/>
                  <a:gd name="T92" fmla="*/ 397 h 1808"/>
                  <a:gd name="T93" fmla="+- 0 1578 1398"/>
                  <a:gd name="T94" fmla="*/ T93 w 1773"/>
                  <a:gd name="T95" fmla="*/ 343 h 1808"/>
                  <a:gd name="T96" fmla="+- 0 1529 1398"/>
                  <a:gd name="T97" fmla="*/ T96 w 1773"/>
                  <a:gd name="T98" fmla="*/ 296 h 1808"/>
                  <a:gd name="T99" fmla="+- 0 1483 1398"/>
                  <a:gd name="T100" fmla="*/ T99 w 1773"/>
                  <a:gd name="T101" fmla="*/ 258 h 1808"/>
                  <a:gd name="T102" fmla="+- 0 1440 1398"/>
                  <a:gd name="T103" fmla="*/ T102 w 1773"/>
                  <a:gd name="T104" fmla="*/ 229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  <a:cxn ang="0">
                    <a:pos x="T49" y="T50"/>
                  </a:cxn>
                  <a:cxn ang="0">
                    <a:pos x="T52" y="T53"/>
                  </a:cxn>
                  <a:cxn ang="0">
                    <a:pos x="T55" y="T56"/>
                  </a:cxn>
                  <a:cxn ang="0">
                    <a:pos x="T58" y="T59"/>
                  </a:cxn>
                  <a:cxn ang="0">
                    <a:pos x="T61" y="T62"/>
                  </a:cxn>
                  <a:cxn ang="0">
                    <a:pos x="T64" y="T65"/>
                  </a:cxn>
                  <a:cxn ang="0">
                    <a:pos x="T67" y="T68"/>
                  </a:cxn>
                  <a:cxn ang="0">
                    <a:pos x="T70" y="T71"/>
                  </a:cxn>
                  <a:cxn ang="0">
                    <a:pos x="T73" y="T74"/>
                  </a:cxn>
                  <a:cxn ang="0">
                    <a:pos x="T76" y="T77"/>
                  </a:cxn>
                  <a:cxn ang="0">
                    <a:pos x="T79" y="T80"/>
                  </a:cxn>
                  <a:cxn ang="0">
                    <a:pos x="T82" y="T83"/>
                  </a:cxn>
                  <a:cxn ang="0">
                    <a:pos x="T85" y="T86"/>
                  </a:cxn>
                  <a:cxn ang="0">
                    <a:pos x="T88" y="T89"/>
                  </a:cxn>
                  <a:cxn ang="0">
                    <a:pos x="T91" y="T92"/>
                  </a:cxn>
                  <a:cxn ang="0">
                    <a:pos x="T94" y="T95"/>
                  </a:cxn>
                  <a:cxn ang="0">
                    <a:pos x="T97" y="T98"/>
                  </a:cxn>
                  <a:cxn ang="0">
                    <a:pos x="T100" y="T101"/>
                  </a:cxn>
                  <a:cxn ang="0">
                    <a:pos x="T103" y="T104"/>
                  </a:cxn>
                </a:cxnLst>
                <a:rect l="0" t="0" r="r" b="b"/>
                <a:pathLst>
                  <a:path w="1773" h="1808">
                    <a:moveTo>
                      <a:pt x="42" y="229"/>
                    </a:moveTo>
                    <a:lnTo>
                      <a:pt x="25" y="283"/>
                    </a:lnTo>
                    <a:lnTo>
                      <a:pt x="12" y="345"/>
                    </a:lnTo>
                    <a:lnTo>
                      <a:pt x="4" y="413"/>
                    </a:lnTo>
                    <a:lnTo>
                      <a:pt x="0" y="486"/>
                    </a:lnTo>
                    <a:lnTo>
                      <a:pt x="0" y="560"/>
                    </a:lnTo>
                    <a:lnTo>
                      <a:pt x="6" y="645"/>
                    </a:lnTo>
                    <a:lnTo>
                      <a:pt x="16" y="728"/>
                    </a:lnTo>
                    <a:lnTo>
                      <a:pt x="32" y="813"/>
                    </a:lnTo>
                    <a:lnTo>
                      <a:pt x="53" y="899"/>
                    </a:lnTo>
                    <a:lnTo>
                      <a:pt x="80" y="984"/>
                    </a:lnTo>
                    <a:lnTo>
                      <a:pt x="112" y="1068"/>
                    </a:lnTo>
                    <a:lnTo>
                      <a:pt x="180" y="1049"/>
                    </a:lnTo>
                    <a:lnTo>
                      <a:pt x="280" y="1017"/>
                    </a:lnTo>
                    <a:lnTo>
                      <a:pt x="497" y="945"/>
                    </a:lnTo>
                    <a:lnTo>
                      <a:pt x="847" y="945"/>
                    </a:lnTo>
                    <a:lnTo>
                      <a:pt x="850" y="873"/>
                    </a:lnTo>
                    <a:lnTo>
                      <a:pt x="866" y="806"/>
                    </a:lnTo>
                    <a:lnTo>
                      <a:pt x="893" y="744"/>
                    </a:lnTo>
                    <a:lnTo>
                      <a:pt x="930" y="686"/>
                    </a:lnTo>
                    <a:lnTo>
                      <a:pt x="976" y="636"/>
                    </a:lnTo>
                    <a:lnTo>
                      <a:pt x="1031" y="593"/>
                    </a:lnTo>
                    <a:lnTo>
                      <a:pt x="1094" y="560"/>
                    </a:lnTo>
                    <a:lnTo>
                      <a:pt x="1164" y="538"/>
                    </a:lnTo>
                    <a:lnTo>
                      <a:pt x="1238" y="527"/>
                    </a:lnTo>
                    <a:lnTo>
                      <a:pt x="1772" y="527"/>
                    </a:lnTo>
                    <a:lnTo>
                      <a:pt x="1772" y="518"/>
                    </a:lnTo>
                    <a:lnTo>
                      <a:pt x="1757" y="501"/>
                    </a:lnTo>
                    <a:lnTo>
                      <a:pt x="1719" y="443"/>
                    </a:lnTo>
                    <a:lnTo>
                      <a:pt x="1698" y="397"/>
                    </a:lnTo>
                    <a:lnTo>
                      <a:pt x="229" y="397"/>
                    </a:lnTo>
                    <a:lnTo>
                      <a:pt x="180" y="343"/>
                    </a:lnTo>
                    <a:lnTo>
                      <a:pt x="131" y="296"/>
                    </a:lnTo>
                    <a:lnTo>
                      <a:pt x="85" y="258"/>
                    </a:lnTo>
                    <a:lnTo>
                      <a:pt x="42" y="229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3" name="Freeform 17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2077 1398"/>
                  <a:gd name="T1" fmla="*/ T0 w 1773"/>
                  <a:gd name="T2" fmla="*/ 69 h 1808"/>
                  <a:gd name="T3" fmla="+- 0 2003 1398"/>
                  <a:gd name="T4" fmla="*/ T3 w 1773"/>
                  <a:gd name="T5" fmla="*/ 95 h 1808"/>
                  <a:gd name="T6" fmla="+- 0 1928 1398"/>
                  <a:gd name="T7" fmla="*/ T6 w 1773"/>
                  <a:gd name="T8" fmla="*/ 125 h 1808"/>
                  <a:gd name="T9" fmla="+- 0 1856 1398"/>
                  <a:gd name="T10" fmla="*/ T9 w 1773"/>
                  <a:gd name="T11" fmla="*/ 161 h 1808"/>
                  <a:gd name="T12" fmla="+- 0 1787 1398"/>
                  <a:gd name="T13" fmla="*/ T12 w 1773"/>
                  <a:gd name="T14" fmla="*/ 205 h 1808"/>
                  <a:gd name="T15" fmla="+- 0 1725 1398"/>
                  <a:gd name="T16" fmla="*/ T15 w 1773"/>
                  <a:gd name="T17" fmla="*/ 258 h 1808"/>
                  <a:gd name="T18" fmla="+- 0 1671 1398"/>
                  <a:gd name="T19" fmla="*/ T18 w 1773"/>
                  <a:gd name="T20" fmla="*/ 321 h 1808"/>
                  <a:gd name="T21" fmla="+- 0 1627 1398"/>
                  <a:gd name="T22" fmla="*/ T21 w 1773"/>
                  <a:gd name="T23" fmla="*/ 397 h 1808"/>
                  <a:gd name="T24" fmla="+- 0 3096 1398"/>
                  <a:gd name="T25" fmla="*/ T24 w 1773"/>
                  <a:gd name="T26" fmla="*/ 397 h 1808"/>
                  <a:gd name="T27" fmla="+- 0 3086 1398"/>
                  <a:gd name="T28" fmla="*/ T27 w 1773"/>
                  <a:gd name="T29" fmla="*/ 376 h 1808"/>
                  <a:gd name="T30" fmla="+- 0 3077 1398"/>
                  <a:gd name="T31" fmla="*/ T30 w 1773"/>
                  <a:gd name="T32" fmla="*/ 342 h 1808"/>
                  <a:gd name="T33" fmla="+- 0 2236 1398"/>
                  <a:gd name="T34" fmla="*/ T33 w 1773"/>
                  <a:gd name="T35" fmla="*/ 342 h 1808"/>
                  <a:gd name="T36" fmla="+- 0 2197 1398"/>
                  <a:gd name="T37" fmla="*/ T36 w 1773"/>
                  <a:gd name="T38" fmla="*/ 297 h 1808"/>
                  <a:gd name="T39" fmla="+- 0 2152 1398"/>
                  <a:gd name="T40" fmla="*/ T39 w 1773"/>
                  <a:gd name="T41" fmla="*/ 229 h 1808"/>
                  <a:gd name="T42" fmla="+- 0 2108 1398"/>
                  <a:gd name="T43" fmla="*/ T42 w 1773"/>
                  <a:gd name="T44" fmla="*/ 150 h 1808"/>
                  <a:gd name="T45" fmla="+- 0 2077 1398"/>
                  <a:gd name="T46" fmla="*/ T45 w 1773"/>
                  <a:gd name="T47" fmla="*/ 69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</a:cxnLst>
                <a:rect l="0" t="0" r="r" b="b"/>
                <a:pathLst>
                  <a:path w="1773" h="1808">
                    <a:moveTo>
                      <a:pt x="679" y="69"/>
                    </a:moveTo>
                    <a:lnTo>
                      <a:pt x="605" y="95"/>
                    </a:lnTo>
                    <a:lnTo>
                      <a:pt x="530" y="125"/>
                    </a:lnTo>
                    <a:lnTo>
                      <a:pt x="458" y="161"/>
                    </a:lnTo>
                    <a:lnTo>
                      <a:pt x="389" y="205"/>
                    </a:lnTo>
                    <a:lnTo>
                      <a:pt x="327" y="258"/>
                    </a:lnTo>
                    <a:lnTo>
                      <a:pt x="273" y="321"/>
                    </a:lnTo>
                    <a:lnTo>
                      <a:pt x="229" y="397"/>
                    </a:lnTo>
                    <a:lnTo>
                      <a:pt x="1698" y="397"/>
                    </a:lnTo>
                    <a:lnTo>
                      <a:pt x="1688" y="376"/>
                    </a:lnTo>
                    <a:lnTo>
                      <a:pt x="1679" y="342"/>
                    </a:lnTo>
                    <a:lnTo>
                      <a:pt x="838" y="342"/>
                    </a:lnTo>
                    <a:lnTo>
                      <a:pt x="799" y="297"/>
                    </a:lnTo>
                    <a:lnTo>
                      <a:pt x="754" y="229"/>
                    </a:lnTo>
                    <a:lnTo>
                      <a:pt x="710" y="150"/>
                    </a:lnTo>
                    <a:lnTo>
                      <a:pt x="679" y="69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34" name="Freeform 16"/>
              <p:cNvSpPr>
                <a:spLocks/>
              </p:cNvSpPr>
              <p:nvPr/>
            </p:nvSpPr>
            <p:spPr bwMode="auto">
              <a:xfrm>
                <a:off x="1398" y="0"/>
                <a:ext cx="1773" cy="1808"/>
              </a:xfrm>
              <a:custGeom>
                <a:avLst/>
                <a:gdLst>
                  <a:gd name="T0" fmla="+- 0 2987 1398"/>
                  <a:gd name="T1" fmla="*/ T0 w 1773"/>
                  <a:gd name="T2" fmla="*/ 0 h 1808"/>
                  <a:gd name="T3" fmla="+- 0 2897 1398"/>
                  <a:gd name="T4" fmla="*/ T3 w 1773"/>
                  <a:gd name="T5" fmla="*/ 3 h 1808"/>
                  <a:gd name="T6" fmla="+- 0 2810 1398"/>
                  <a:gd name="T7" fmla="*/ T6 w 1773"/>
                  <a:gd name="T8" fmla="*/ 10 h 1808"/>
                  <a:gd name="T9" fmla="+- 0 2728 1398"/>
                  <a:gd name="T10" fmla="*/ T9 w 1773"/>
                  <a:gd name="T11" fmla="*/ 21 h 1808"/>
                  <a:gd name="T12" fmla="+- 0 2648 1398"/>
                  <a:gd name="T13" fmla="*/ T12 w 1773"/>
                  <a:gd name="T14" fmla="*/ 35 h 1808"/>
                  <a:gd name="T15" fmla="+- 0 2573 1398"/>
                  <a:gd name="T16" fmla="*/ T15 w 1773"/>
                  <a:gd name="T17" fmla="*/ 53 h 1808"/>
                  <a:gd name="T18" fmla="+- 0 2501 1398"/>
                  <a:gd name="T19" fmla="*/ T18 w 1773"/>
                  <a:gd name="T20" fmla="*/ 74 h 1808"/>
                  <a:gd name="T21" fmla="+- 0 2433 1398"/>
                  <a:gd name="T22" fmla="*/ T21 w 1773"/>
                  <a:gd name="T23" fmla="*/ 98 h 1808"/>
                  <a:gd name="T24" fmla="+- 0 2369 1398"/>
                  <a:gd name="T25" fmla="*/ T24 w 1773"/>
                  <a:gd name="T26" fmla="*/ 125 h 1808"/>
                  <a:gd name="T27" fmla="+- 0 2309 1398"/>
                  <a:gd name="T28" fmla="*/ T27 w 1773"/>
                  <a:gd name="T29" fmla="*/ 155 h 1808"/>
                  <a:gd name="T30" fmla="+- 0 2252 1398"/>
                  <a:gd name="T31" fmla="*/ T30 w 1773"/>
                  <a:gd name="T32" fmla="*/ 187 h 1808"/>
                  <a:gd name="T33" fmla="+- 0 2240 1398"/>
                  <a:gd name="T34" fmla="*/ T33 w 1773"/>
                  <a:gd name="T35" fmla="*/ 292 h 1808"/>
                  <a:gd name="T36" fmla="+- 0 2236 1398"/>
                  <a:gd name="T37" fmla="*/ T36 w 1773"/>
                  <a:gd name="T38" fmla="*/ 342 h 1808"/>
                  <a:gd name="T39" fmla="+- 0 3077 1398"/>
                  <a:gd name="T40" fmla="*/ T39 w 1773"/>
                  <a:gd name="T41" fmla="*/ 342 h 1808"/>
                  <a:gd name="T42" fmla="+- 0 3065 1398"/>
                  <a:gd name="T43" fmla="*/ T42 w 1773"/>
                  <a:gd name="T44" fmla="*/ 298 h 1808"/>
                  <a:gd name="T45" fmla="+- 0 3056 1398"/>
                  <a:gd name="T46" fmla="*/ T45 w 1773"/>
                  <a:gd name="T47" fmla="*/ 211 h 1808"/>
                  <a:gd name="T48" fmla="+- 0 3060 1398"/>
                  <a:gd name="T49" fmla="*/ T48 w 1773"/>
                  <a:gd name="T50" fmla="*/ 112 h 1808"/>
                  <a:gd name="T51" fmla="+- 0 3081 1398"/>
                  <a:gd name="T52" fmla="*/ T51 w 1773"/>
                  <a:gd name="T53" fmla="*/ 1 h 1808"/>
                  <a:gd name="T54" fmla="+- 0 2987 1398"/>
                  <a:gd name="T55" fmla="*/ T54 w 1773"/>
                  <a:gd name="T56" fmla="*/ 0 h 1808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  <a:cxn ang="0">
                    <a:pos x="T13" y="T14"/>
                  </a:cxn>
                  <a:cxn ang="0">
                    <a:pos x="T16" y="T17"/>
                  </a:cxn>
                  <a:cxn ang="0">
                    <a:pos x="T19" y="T20"/>
                  </a:cxn>
                  <a:cxn ang="0">
                    <a:pos x="T22" y="T23"/>
                  </a:cxn>
                  <a:cxn ang="0">
                    <a:pos x="T25" y="T26"/>
                  </a:cxn>
                  <a:cxn ang="0">
                    <a:pos x="T28" y="T29"/>
                  </a:cxn>
                  <a:cxn ang="0">
                    <a:pos x="T31" y="T32"/>
                  </a:cxn>
                  <a:cxn ang="0">
                    <a:pos x="T34" y="T35"/>
                  </a:cxn>
                  <a:cxn ang="0">
                    <a:pos x="T37" y="T38"/>
                  </a:cxn>
                  <a:cxn ang="0">
                    <a:pos x="T40" y="T41"/>
                  </a:cxn>
                  <a:cxn ang="0">
                    <a:pos x="T43" y="T44"/>
                  </a:cxn>
                  <a:cxn ang="0">
                    <a:pos x="T46" y="T47"/>
                  </a:cxn>
                  <a:cxn ang="0">
                    <a:pos x="T49" y="T50"/>
                  </a:cxn>
                  <a:cxn ang="0">
                    <a:pos x="T52" y="T53"/>
                  </a:cxn>
                  <a:cxn ang="0">
                    <a:pos x="T55" y="T56"/>
                  </a:cxn>
                </a:cxnLst>
                <a:rect l="0" t="0" r="r" b="b"/>
                <a:pathLst>
                  <a:path w="1773" h="1808">
                    <a:moveTo>
                      <a:pt x="1589" y="0"/>
                    </a:moveTo>
                    <a:lnTo>
                      <a:pt x="1499" y="3"/>
                    </a:lnTo>
                    <a:lnTo>
                      <a:pt x="1412" y="10"/>
                    </a:lnTo>
                    <a:lnTo>
                      <a:pt x="1330" y="21"/>
                    </a:lnTo>
                    <a:lnTo>
                      <a:pt x="1250" y="35"/>
                    </a:lnTo>
                    <a:lnTo>
                      <a:pt x="1175" y="53"/>
                    </a:lnTo>
                    <a:lnTo>
                      <a:pt x="1103" y="74"/>
                    </a:lnTo>
                    <a:lnTo>
                      <a:pt x="1035" y="98"/>
                    </a:lnTo>
                    <a:lnTo>
                      <a:pt x="971" y="125"/>
                    </a:lnTo>
                    <a:lnTo>
                      <a:pt x="911" y="155"/>
                    </a:lnTo>
                    <a:lnTo>
                      <a:pt x="854" y="187"/>
                    </a:lnTo>
                    <a:lnTo>
                      <a:pt x="842" y="292"/>
                    </a:lnTo>
                    <a:lnTo>
                      <a:pt x="838" y="342"/>
                    </a:lnTo>
                    <a:lnTo>
                      <a:pt x="1679" y="342"/>
                    </a:lnTo>
                    <a:lnTo>
                      <a:pt x="1667" y="298"/>
                    </a:lnTo>
                    <a:lnTo>
                      <a:pt x="1658" y="211"/>
                    </a:lnTo>
                    <a:lnTo>
                      <a:pt x="1662" y="112"/>
                    </a:lnTo>
                    <a:lnTo>
                      <a:pt x="1683" y="1"/>
                    </a:lnTo>
                    <a:lnTo>
                      <a:pt x="1589" y="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</p:grpSp>
        <p:grpSp>
          <p:nvGrpSpPr>
            <p:cNvPr id="15" name="Group 3"/>
            <p:cNvGrpSpPr>
              <a:grpSpLocks/>
            </p:cNvGrpSpPr>
            <p:nvPr/>
          </p:nvGrpSpPr>
          <p:grpSpPr bwMode="auto">
            <a:xfrm>
              <a:off x="0" y="1105"/>
              <a:ext cx="3171" cy="3300"/>
              <a:chOff x="0" y="1105"/>
              <a:chExt cx="3171" cy="3300"/>
            </a:xfrm>
          </p:grpSpPr>
          <p:sp>
            <p:nvSpPr>
              <p:cNvPr id="17" name="Freeform 14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764 w 3171"/>
                  <a:gd name="T1" fmla="+- 0 3465 1105"/>
                  <a:gd name="T2" fmla="*/ 3465 h 3300"/>
                  <a:gd name="T3" fmla="*/ 746 w 3171"/>
                  <a:gd name="T4" fmla="+- 0 3465 1105"/>
                  <a:gd name="T5" fmla="*/ 3465 h 3300"/>
                  <a:gd name="T6" fmla="*/ 727 w 3171"/>
                  <a:gd name="T7" fmla="+- 0 3485 1105"/>
                  <a:gd name="T8" fmla="*/ 3485 h 3300"/>
                  <a:gd name="T9" fmla="*/ 722 w 3171"/>
                  <a:gd name="T10" fmla="+- 0 3525 1105"/>
                  <a:gd name="T11" fmla="*/ 3525 h 3300"/>
                  <a:gd name="T12" fmla="*/ 732 w 3171"/>
                  <a:gd name="T13" fmla="+- 0 3585 1105"/>
                  <a:gd name="T14" fmla="*/ 3585 h 3300"/>
                  <a:gd name="T15" fmla="*/ 759 w 3171"/>
                  <a:gd name="T16" fmla="+- 0 3645 1105"/>
                  <a:gd name="T17" fmla="*/ 3645 h 3300"/>
                  <a:gd name="T18" fmla="*/ 804 w 3171"/>
                  <a:gd name="T19" fmla="+- 0 3725 1105"/>
                  <a:gd name="T20" fmla="*/ 3725 h 3300"/>
                  <a:gd name="T21" fmla="*/ 869 w 3171"/>
                  <a:gd name="T22" fmla="+- 0 3785 1105"/>
                  <a:gd name="T23" fmla="*/ 3785 h 3300"/>
                  <a:gd name="T24" fmla="*/ 842 w 3171"/>
                  <a:gd name="T25" fmla="+- 0 3825 1105"/>
                  <a:gd name="T26" fmla="*/ 3825 h 3300"/>
                  <a:gd name="T27" fmla="*/ 826 w 3171"/>
                  <a:gd name="T28" fmla="+- 0 3885 1105"/>
                  <a:gd name="T29" fmla="*/ 3885 h 3300"/>
                  <a:gd name="T30" fmla="*/ 823 w 3171"/>
                  <a:gd name="T31" fmla="+- 0 3925 1105"/>
                  <a:gd name="T32" fmla="*/ 3925 h 3300"/>
                  <a:gd name="T33" fmla="*/ 831 w 3171"/>
                  <a:gd name="T34" fmla="+- 0 3985 1105"/>
                  <a:gd name="T35" fmla="*/ 3985 h 3300"/>
                  <a:gd name="T36" fmla="*/ 852 w 3171"/>
                  <a:gd name="T37" fmla="+- 0 4045 1105"/>
                  <a:gd name="T38" fmla="*/ 4045 h 3300"/>
                  <a:gd name="T39" fmla="*/ 886 w 3171"/>
                  <a:gd name="T40" fmla="+- 0 4105 1105"/>
                  <a:gd name="T41" fmla="*/ 4105 h 3300"/>
                  <a:gd name="T42" fmla="*/ 932 w 3171"/>
                  <a:gd name="T43" fmla="+- 0 4165 1105"/>
                  <a:gd name="T44" fmla="*/ 4165 h 3300"/>
                  <a:gd name="T45" fmla="*/ 991 w 3171"/>
                  <a:gd name="T46" fmla="+- 0 4225 1105"/>
                  <a:gd name="T47" fmla="*/ 4225 h 3300"/>
                  <a:gd name="T48" fmla="*/ 1063 w 3171"/>
                  <a:gd name="T49" fmla="+- 0 4285 1105"/>
                  <a:gd name="T50" fmla="*/ 4285 h 3300"/>
                  <a:gd name="T51" fmla="*/ 1148 w 3171"/>
                  <a:gd name="T52" fmla="+- 0 4345 1105"/>
                  <a:gd name="T53" fmla="*/ 4345 h 3300"/>
                  <a:gd name="T54" fmla="*/ 1247 w 3171"/>
                  <a:gd name="T55" fmla="+- 0 4405 1105"/>
                  <a:gd name="T56" fmla="*/ 4405 h 3300"/>
                  <a:gd name="T57" fmla="*/ 1303 w 3171"/>
                  <a:gd name="T58" fmla="+- 0 4405 1105"/>
                  <a:gd name="T59" fmla="*/ 4405 h 3300"/>
                  <a:gd name="T60" fmla="*/ 1350 w 3171"/>
                  <a:gd name="T61" fmla="+- 0 4385 1105"/>
                  <a:gd name="T62" fmla="*/ 4385 h 3300"/>
                  <a:gd name="T63" fmla="*/ 1388 w 3171"/>
                  <a:gd name="T64" fmla="+- 0 4365 1105"/>
                  <a:gd name="T65" fmla="*/ 4365 h 3300"/>
                  <a:gd name="T66" fmla="*/ 1417 w 3171"/>
                  <a:gd name="T67" fmla="+- 0 4345 1105"/>
                  <a:gd name="T68" fmla="*/ 4345 h 3300"/>
                  <a:gd name="T69" fmla="*/ 1422 w 3171"/>
                  <a:gd name="T70" fmla="+- 0 4305 1105"/>
                  <a:gd name="T71" fmla="*/ 4305 h 3300"/>
                  <a:gd name="T72" fmla="*/ 1415 w 3171"/>
                  <a:gd name="T73" fmla="+- 0 4285 1105"/>
                  <a:gd name="T74" fmla="*/ 4285 h 3300"/>
                  <a:gd name="T75" fmla="*/ 1397 w 3171"/>
                  <a:gd name="T76" fmla="+- 0 4245 1105"/>
                  <a:gd name="T77" fmla="*/ 4245 h 3300"/>
                  <a:gd name="T78" fmla="*/ 1370 w 3171"/>
                  <a:gd name="T79" fmla="+- 0 4205 1105"/>
                  <a:gd name="T80" fmla="*/ 4205 h 3300"/>
                  <a:gd name="T81" fmla="*/ 1444 w 3171"/>
                  <a:gd name="T82" fmla="+- 0 4145 1105"/>
                  <a:gd name="T83" fmla="*/ 4145 h 3300"/>
                  <a:gd name="T84" fmla="*/ 1514 w 3171"/>
                  <a:gd name="T85" fmla="+- 0 4085 1105"/>
                  <a:gd name="T86" fmla="*/ 4085 h 3300"/>
                  <a:gd name="T87" fmla="*/ 1581 w 3171"/>
                  <a:gd name="T88" fmla="+- 0 4045 1105"/>
                  <a:gd name="T89" fmla="*/ 4045 h 3300"/>
                  <a:gd name="T90" fmla="*/ 1645 w 3171"/>
                  <a:gd name="T91" fmla="+- 0 3985 1105"/>
                  <a:gd name="T92" fmla="*/ 3985 h 3300"/>
                  <a:gd name="T93" fmla="*/ 1706 w 3171"/>
                  <a:gd name="T94" fmla="+- 0 3945 1105"/>
                  <a:gd name="T95" fmla="*/ 3945 h 3300"/>
                  <a:gd name="T96" fmla="*/ 2088 w 3171"/>
                  <a:gd name="T97" fmla="+- 0 3945 1105"/>
                  <a:gd name="T98" fmla="*/ 3945 h 3300"/>
                  <a:gd name="T99" fmla="*/ 2115 w 3171"/>
                  <a:gd name="T100" fmla="+- 0 3885 1105"/>
                  <a:gd name="T101" fmla="*/ 3885 h 3300"/>
                  <a:gd name="T102" fmla="*/ 2144 w 3171"/>
                  <a:gd name="T103" fmla="+- 0 3805 1105"/>
                  <a:gd name="T104" fmla="*/ 3805 h 3300"/>
                  <a:gd name="T105" fmla="*/ 2173 w 3171"/>
                  <a:gd name="T106" fmla="+- 0 3745 1105"/>
                  <a:gd name="T107" fmla="*/ 3745 h 3300"/>
                  <a:gd name="T108" fmla="*/ 2202 w 3171"/>
                  <a:gd name="T109" fmla="+- 0 3665 1105"/>
                  <a:gd name="T110" fmla="*/ 3665 h 3300"/>
                  <a:gd name="T111" fmla="*/ 2216 w 3171"/>
                  <a:gd name="T112" fmla="+- 0 3625 1105"/>
                  <a:gd name="T113" fmla="*/ 3625 h 3300"/>
                  <a:gd name="T114" fmla="*/ 974 w 3171"/>
                  <a:gd name="T115" fmla="+- 0 3625 1105"/>
                  <a:gd name="T116" fmla="*/ 3625 h 3300"/>
                  <a:gd name="T117" fmla="*/ 899 w 3171"/>
                  <a:gd name="T118" fmla="+- 0 3605 1105"/>
                  <a:gd name="T119" fmla="*/ 3605 h 3300"/>
                  <a:gd name="T120" fmla="*/ 845 w 3171"/>
                  <a:gd name="T121" fmla="+- 0 3565 1105"/>
                  <a:gd name="T122" fmla="*/ 3565 h 3300"/>
                  <a:gd name="T123" fmla="*/ 808 w 3171"/>
                  <a:gd name="T124" fmla="+- 0 3525 1105"/>
                  <a:gd name="T125" fmla="*/ 3525 h 3300"/>
                  <a:gd name="T126" fmla="*/ 783 w 3171"/>
                  <a:gd name="T127" fmla="+- 0 3485 1105"/>
                  <a:gd name="T128" fmla="*/ 3485 h 3300"/>
                  <a:gd name="T129" fmla="*/ 764 w 3171"/>
                  <a:gd name="T130" fmla="+- 0 3465 1105"/>
                  <a:gd name="T131" fmla="*/ 346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  <a:cxn ang="0">
                    <a:pos x="T66" y="T68"/>
                  </a:cxn>
                  <a:cxn ang="0">
                    <a:pos x="T69" y="T71"/>
                  </a:cxn>
                  <a:cxn ang="0">
                    <a:pos x="T72" y="T74"/>
                  </a:cxn>
                  <a:cxn ang="0">
                    <a:pos x="T75" y="T77"/>
                  </a:cxn>
                  <a:cxn ang="0">
                    <a:pos x="T78" y="T80"/>
                  </a:cxn>
                  <a:cxn ang="0">
                    <a:pos x="T81" y="T83"/>
                  </a:cxn>
                  <a:cxn ang="0">
                    <a:pos x="T84" y="T86"/>
                  </a:cxn>
                  <a:cxn ang="0">
                    <a:pos x="T87" y="T89"/>
                  </a:cxn>
                  <a:cxn ang="0">
                    <a:pos x="T90" y="T92"/>
                  </a:cxn>
                  <a:cxn ang="0">
                    <a:pos x="T93" y="T95"/>
                  </a:cxn>
                  <a:cxn ang="0">
                    <a:pos x="T96" y="T98"/>
                  </a:cxn>
                  <a:cxn ang="0">
                    <a:pos x="T99" y="T101"/>
                  </a:cxn>
                  <a:cxn ang="0">
                    <a:pos x="T102" y="T104"/>
                  </a:cxn>
                  <a:cxn ang="0">
                    <a:pos x="T105" y="T107"/>
                  </a:cxn>
                  <a:cxn ang="0">
                    <a:pos x="T108" y="T110"/>
                  </a:cxn>
                  <a:cxn ang="0">
                    <a:pos x="T111" y="T113"/>
                  </a:cxn>
                  <a:cxn ang="0">
                    <a:pos x="T114" y="T116"/>
                  </a:cxn>
                  <a:cxn ang="0">
                    <a:pos x="T117" y="T119"/>
                  </a:cxn>
                  <a:cxn ang="0">
                    <a:pos x="T120" y="T122"/>
                  </a:cxn>
                  <a:cxn ang="0">
                    <a:pos x="T123" y="T125"/>
                  </a:cxn>
                  <a:cxn ang="0">
                    <a:pos x="T126" y="T128"/>
                  </a:cxn>
                  <a:cxn ang="0">
                    <a:pos x="T129" y="T131"/>
                  </a:cxn>
                </a:cxnLst>
                <a:rect l="0" t="0" r="r" b="b"/>
                <a:pathLst>
                  <a:path w="3171" h="3300">
                    <a:moveTo>
                      <a:pt x="764" y="2360"/>
                    </a:moveTo>
                    <a:lnTo>
                      <a:pt x="746" y="2360"/>
                    </a:lnTo>
                    <a:lnTo>
                      <a:pt x="727" y="2380"/>
                    </a:lnTo>
                    <a:lnTo>
                      <a:pt x="722" y="2420"/>
                    </a:lnTo>
                    <a:lnTo>
                      <a:pt x="732" y="2480"/>
                    </a:lnTo>
                    <a:lnTo>
                      <a:pt x="759" y="2540"/>
                    </a:lnTo>
                    <a:lnTo>
                      <a:pt x="804" y="2620"/>
                    </a:lnTo>
                    <a:lnTo>
                      <a:pt x="869" y="2680"/>
                    </a:lnTo>
                    <a:lnTo>
                      <a:pt x="842" y="2720"/>
                    </a:lnTo>
                    <a:lnTo>
                      <a:pt x="826" y="2780"/>
                    </a:lnTo>
                    <a:lnTo>
                      <a:pt x="823" y="2820"/>
                    </a:lnTo>
                    <a:lnTo>
                      <a:pt x="831" y="2880"/>
                    </a:lnTo>
                    <a:lnTo>
                      <a:pt x="852" y="2940"/>
                    </a:lnTo>
                    <a:lnTo>
                      <a:pt x="886" y="3000"/>
                    </a:lnTo>
                    <a:lnTo>
                      <a:pt x="932" y="3060"/>
                    </a:lnTo>
                    <a:lnTo>
                      <a:pt x="991" y="3120"/>
                    </a:lnTo>
                    <a:lnTo>
                      <a:pt x="1063" y="3180"/>
                    </a:lnTo>
                    <a:lnTo>
                      <a:pt x="1148" y="3240"/>
                    </a:lnTo>
                    <a:lnTo>
                      <a:pt x="1247" y="3300"/>
                    </a:lnTo>
                    <a:lnTo>
                      <a:pt x="1303" y="3300"/>
                    </a:lnTo>
                    <a:lnTo>
                      <a:pt x="1350" y="3280"/>
                    </a:lnTo>
                    <a:lnTo>
                      <a:pt x="1388" y="3260"/>
                    </a:lnTo>
                    <a:lnTo>
                      <a:pt x="1417" y="3240"/>
                    </a:lnTo>
                    <a:lnTo>
                      <a:pt x="1422" y="3200"/>
                    </a:lnTo>
                    <a:lnTo>
                      <a:pt x="1415" y="3180"/>
                    </a:lnTo>
                    <a:lnTo>
                      <a:pt x="1397" y="3140"/>
                    </a:lnTo>
                    <a:lnTo>
                      <a:pt x="1370" y="3100"/>
                    </a:lnTo>
                    <a:lnTo>
                      <a:pt x="1444" y="3040"/>
                    </a:lnTo>
                    <a:lnTo>
                      <a:pt x="1514" y="2980"/>
                    </a:lnTo>
                    <a:lnTo>
                      <a:pt x="1581" y="2940"/>
                    </a:lnTo>
                    <a:lnTo>
                      <a:pt x="1645" y="2880"/>
                    </a:lnTo>
                    <a:lnTo>
                      <a:pt x="1706" y="2840"/>
                    </a:lnTo>
                    <a:lnTo>
                      <a:pt x="2088" y="2840"/>
                    </a:lnTo>
                    <a:lnTo>
                      <a:pt x="2115" y="2780"/>
                    </a:lnTo>
                    <a:lnTo>
                      <a:pt x="2144" y="2700"/>
                    </a:lnTo>
                    <a:lnTo>
                      <a:pt x="2173" y="2640"/>
                    </a:lnTo>
                    <a:lnTo>
                      <a:pt x="2202" y="2560"/>
                    </a:lnTo>
                    <a:lnTo>
                      <a:pt x="2216" y="2520"/>
                    </a:lnTo>
                    <a:lnTo>
                      <a:pt x="974" y="2520"/>
                    </a:lnTo>
                    <a:lnTo>
                      <a:pt x="899" y="2500"/>
                    </a:lnTo>
                    <a:lnTo>
                      <a:pt x="845" y="2460"/>
                    </a:lnTo>
                    <a:lnTo>
                      <a:pt x="808" y="2420"/>
                    </a:lnTo>
                    <a:lnTo>
                      <a:pt x="783" y="2380"/>
                    </a:lnTo>
                    <a:lnTo>
                      <a:pt x="764" y="236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19" name="Freeform 13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2088 w 3171"/>
                  <a:gd name="T1" fmla="+- 0 3945 1105"/>
                  <a:gd name="T2" fmla="*/ 3945 h 3300"/>
                  <a:gd name="T3" fmla="*/ 1706 w 3171"/>
                  <a:gd name="T4" fmla="+- 0 3945 1105"/>
                  <a:gd name="T5" fmla="*/ 3945 h 3300"/>
                  <a:gd name="T6" fmla="*/ 1718 w 3171"/>
                  <a:gd name="T7" fmla="+- 0 4005 1105"/>
                  <a:gd name="T8" fmla="*/ 4005 h 3300"/>
                  <a:gd name="T9" fmla="*/ 1779 w 3171"/>
                  <a:gd name="T10" fmla="+- 0 4105 1105"/>
                  <a:gd name="T11" fmla="*/ 4105 h 3300"/>
                  <a:gd name="T12" fmla="*/ 1834 w 3171"/>
                  <a:gd name="T13" fmla="+- 0 4165 1105"/>
                  <a:gd name="T14" fmla="*/ 4165 h 3300"/>
                  <a:gd name="T15" fmla="*/ 1909 w 3171"/>
                  <a:gd name="T16" fmla="+- 0 4205 1105"/>
                  <a:gd name="T17" fmla="*/ 4205 h 3300"/>
                  <a:gd name="T18" fmla="*/ 2007 w 3171"/>
                  <a:gd name="T19" fmla="+- 0 4245 1105"/>
                  <a:gd name="T20" fmla="*/ 4245 h 3300"/>
                  <a:gd name="T21" fmla="*/ 2012 w 3171"/>
                  <a:gd name="T22" fmla="+- 0 4205 1105"/>
                  <a:gd name="T23" fmla="*/ 4205 h 3300"/>
                  <a:gd name="T24" fmla="*/ 2024 w 3171"/>
                  <a:gd name="T25" fmla="+- 0 4145 1105"/>
                  <a:gd name="T26" fmla="*/ 4145 h 3300"/>
                  <a:gd name="T27" fmla="*/ 2041 w 3171"/>
                  <a:gd name="T28" fmla="+- 0 4085 1105"/>
                  <a:gd name="T29" fmla="*/ 4085 h 3300"/>
                  <a:gd name="T30" fmla="*/ 2063 w 3171"/>
                  <a:gd name="T31" fmla="+- 0 4025 1105"/>
                  <a:gd name="T32" fmla="*/ 4025 h 3300"/>
                  <a:gd name="T33" fmla="*/ 2088 w 3171"/>
                  <a:gd name="T34" fmla="+- 0 3945 1105"/>
                  <a:gd name="T35" fmla="*/ 394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</a:cxnLst>
                <a:rect l="0" t="0" r="r" b="b"/>
                <a:pathLst>
                  <a:path w="3171" h="3300">
                    <a:moveTo>
                      <a:pt x="2088" y="2840"/>
                    </a:moveTo>
                    <a:lnTo>
                      <a:pt x="1706" y="2840"/>
                    </a:lnTo>
                    <a:lnTo>
                      <a:pt x="1718" y="2900"/>
                    </a:lnTo>
                    <a:lnTo>
                      <a:pt x="1779" y="3000"/>
                    </a:lnTo>
                    <a:lnTo>
                      <a:pt x="1834" y="3060"/>
                    </a:lnTo>
                    <a:lnTo>
                      <a:pt x="1909" y="3100"/>
                    </a:lnTo>
                    <a:lnTo>
                      <a:pt x="2007" y="3140"/>
                    </a:lnTo>
                    <a:lnTo>
                      <a:pt x="2012" y="3100"/>
                    </a:lnTo>
                    <a:lnTo>
                      <a:pt x="2024" y="3040"/>
                    </a:lnTo>
                    <a:lnTo>
                      <a:pt x="2041" y="2980"/>
                    </a:lnTo>
                    <a:lnTo>
                      <a:pt x="2063" y="2920"/>
                    </a:lnTo>
                    <a:lnTo>
                      <a:pt x="2088" y="284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0" name="Freeform 12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1223 w 3171"/>
                  <a:gd name="T1" fmla="+- 0 3545 1105"/>
                  <a:gd name="T2" fmla="*/ 3545 h 3300"/>
                  <a:gd name="T3" fmla="*/ 1189 w 3171"/>
                  <a:gd name="T4" fmla="+- 0 3545 1105"/>
                  <a:gd name="T5" fmla="*/ 3545 h 3300"/>
                  <a:gd name="T6" fmla="*/ 1156 w 3171"/>
                  <a:gd name="T7" fmla="+- 0 3565 1105"/>
                  <a:gd name="T8" fmla="*/ 3565 h 3300"/>
                  <a:gd name="T9" fmla="*/ 1119 w 3171"/>
                  <a:gd name="T10" fmla="+- 0 3605 1105"/>
                  <a:gd name="T11" fmla="*/ 3605 h 3300"/>
                  <a:gd name="T12" fmla="*/ 1076 w 3171"/>
                  <a:gd name="T13" fmla="+- 0 3625 1105"/>
                  <a:gd name="T14" fmla="*/ 3625 h 3300"/>
                  <a:gd name="T15" fmla="*/ 1351 w 3171"/>
                  <a:gd name="T16" fmla="+- 0 3625 1105"/>
                  <a:gd name="T17" fmla="*/ 3625 h 3300"/>
                  <a:gd name="T18" fmla="*/ 1283 w 3171"/>
                  <a:gd name="T19" fmla="+- 0 3605 1105"/>
                  <a:gd name="T20" fmla="*/ 3605 h 3300"/>
                  <a:gd name="T21" fmla="*/ 1223 w 3171"/>
                  <a:gd name="T22" fmla="+- 0 3545 1105"/>
                  <a:gd name="T23" fmla="*/ 354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</a:cxnLst>
                <a:rect l="0" t="0" r="r" b="b"/>
                <a:pathLst>
                  <a:path w="3171" h="3300">
                    <a:moveTo>
                      <a:pt x="1223" y="2440"/>
                    </a:moveTo>
                    <a:lnTo>
                      <a:pt x="1189" y="2440"/>
                    </a:lnTo>
                    <a:lnTo>
                      <a:pt x="1156" y="2460"/>
                    </a:lnTo>
                    <a:lnTo>
                      <a:pt x="1119" y="2500"/>
                    </a:lnTo>
                    <a:lnTo>
                      <a:pt x="1076" y="2520"/>
                    </a:lnTo>
                    <a:lnTo>
                      <a:pt x="1351" y="2520"/>
                    </a:lnTo>
                    <a:lnTo>
                      <a:pt x="1283" y="2500"/>
                    </a:lnTo>
                    <a:lnTo>
                      <a:pt x="1223" y="244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1" name="Freeform 11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2303 w 3171"/>
                  <a:gd name="T1" fmla="+- 0 3225 1105"/>
                  <a:gd name="T2" fmla="*/ 3225 h 3300"/>
                  <a:gd name="T3" fmla="*/ 1448 w 3171"/>
                  <a:gd name="T4" fmla="+- 0 3225 1105"/>
                  <a:gd name="T5" fmla="*/ 3225 h 3300"/>
                  <a:gd name="T6" fmla="*/ 1522 w 3171"/>
                  <a:gd name="T7" fmla="+- 0 3245 1105"/>
                  <a:gd name="T8" fmla="*/ 3245 h 3300"/>
                  <a:gd name="T9" fmla="*/ 1578 w 3171"/>
                  <a:gd name="T10" fmla="+- 0 3285 1105"/>
                  <a:gd name="T11" fmla="*/ 3285 h 3300"/>
                  <a:gd name="T12" fmla="*/ 1618 w 3171"/>
                  <a:gd name="T13" fmla="+- 0 3325 1105"/>
                  <a:gd name="T14" fmla="*/ 3325 h 3300"/>
                  <a:gd name="T15" fmla="*/ 1641 w 3171"/>
                  <a:gd name="T16" fmla="+- 0 3365 1105"/>
                  <a:gd name="T17" fmla="*/ 3365 h 3300"/>
                  <a:gd name="T18" fmla="*/ 1650 w 3171"/>
                  <a:gd name="T19" fmla="+- 0 3425 1105"/>
                  <a:gd name="T20" fmla="*/ 3425 h 3300"/>
                  <a:gd name="T21" fmla="*/ 1645 w 3171"/>
                  <a:gd name="T22" fmla="+- 0 3465 1105"/>
                  <a:gd name="T23" fmla="*/ 3465 h 3300"/>
                  <a:gd name="T24" fmla="*/ 1628 w 3171"/>
                  <a:gd name="T25" fmla="+- 0 3525 1105"/>
                  <a:gd name="T26" fmla="*/ 3525 h 3300"/>
                  <a:gd name="T27" fmla="*/ 1558 w 3171"/>
                  <a:gd name="T28" fmla="+- 0 3585 1105"/>
                  <a:gd name="T29" fmla="*/ 3585 h 3300"/>
                  <a:gd name="T30" fmla="*/ 1493 w 3171"/>
                  <a:gd name="T31" fmla="+- 0 3605 1105"/>
                  <a:gd name="T32" fmla="*/ 3605 h 3300"/>
                  <a:gd name="T33" fmla="*/ 1422 w 3171"/>
                  <a:gd name="T34" fmla="+- 0 3625 1105"/>
                  <a:gd name="T35" fmla="*/ 3625 h 3300"/>
                  <a:gd name="T36" fmla="*/ 2216 w 3171"/>
                  <a:gd name="T37" fmla="+- 0 3625 1105"/>
                  <a:gd name="T38" fmla="*/ 3625 h 3300"/>
                  <a:gd name="T39" fmla="*/ 2254 w 3171"/>
                  <a:gd name="T40" fmla="+- 0 3505 1105"/>
                  <a:gd name="T41" fmla="*/ 3505 h 3300"/>
                  <a:gd name="T42" fmla="*/ 2274 w 3171"/>
                  <a:gd name="T43" fmla="+- 0 3425 1105"/>
                  <a:gd name="T44" fmla="*/ 3425 h 3300"/>
                  <a:gd name="T45" fmla="*/ 2291 w 3171"/>
                  <a:gd name="T46" fmla="+- 0 3345 1105"/>
                  <a:gd name="T47" fmla="*/ 3345 h 3300"/>
                  <a:gd name="T48" fmla="*/ 2301 w 3171"/>
                  <a:gd name="T49" fmla="+- 0 3265 1105"/>
                  <a:gd name="T50" fmla="*/ 3265 h 3300"/>
                  <a:gd name="T51" fmla="*/ 2303 w 3171"/>
                  <a:gd name="T52" fmla="+- 0 3225 1105"/>
                  <a:gd name="T53" fmla="*/ 322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</a:cxnLst>
                <a:rect l="0" t="0" r="r" b="b"/>
                <a:pathLst>
                  <a:path w="3171" h="3300">
                    <a:moveTo>
                      <a:pt x="2303" y="2120"/>
                    </a:moveTo>
                    <a:lnTo>
                      <a:pt x="1448" y="2120"/>
                    </a:lnTo>
                    <a:lnTo>
                      <a:pt x="1522" y="2140"/>
                    </a:lnTo>
                    <a:lnTo>
                      <a:pt x="1578" y="2180"/>
                    </a:lnTo>
                    <a:lnTo>
                      <a:pt x="1618" y="2220"/>
                    </a:lnTo>
                    <a:lnTo>
                      <a:pt x="1641" y="2260"/>
                    </a:lnTo>
                    <a:lnTo>
                      <a:pt x="1650" y="2320"/>
                    </a:lnTo>
                    <a:lnTo>
                      <a:pt x="1645" y="2360"/>
                    </a:lnTo>
                    <a:lnTo>
                      <a:pt x="1628" y="2420"/>
                    </a:lnTo>
                    <a:lnTo>
                      <a:pt x="1558" y="2480"/>
                    </a:lnTo>
                    <a:lnTo>
                      <a:pt x="1493" y="2500"/>
                    </a:lnTo>
                    <a:lnTo>
                      <a:pt x="1422" y="2520"/>
                    </a:lnTo>
                    <a:lnTo>
                      <a:pt x="2216" y="2520"/>
                    </a:lnTo>
                    <a:lnTo>
                      <a:pt x="2254" y="2400"/>
                    </a:lnTo>
                    <a:lnTo>
                      <a:pt x="2274" y="2320"/>
                    </a:lnTo>
                    <a:lnTo>
                      <a:pt x="2291" y="2240"/>
                    </a:lnTo>
                    <a:lnTo>
                      <a:pt x="2301" y="2160"/>
                    </a:lnTo>
                    <a:lnTo>
                      <a:pt x="2303" y="212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2" name="Freeform 10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2874 w 3171"/>
                  <a:gd name="T1" fmla="+- 0 2425 1105"/>
                  <a:gd name="T2" fmla="*/ 2425 h 3300"/>
                  <a:gd name="T3" fmla="*/ 2146 w 3171"/>
                  <a:gd name="T4" fmla="+- 0 2425 1105"/>
                  <a:gd name="T5" fmla="*/ 2425 h 3300"/>
                  <a:gd name="T6" fmla="*/ 2215 w 3171"/>
                  <a:gd name="T7" fmla="+- 0 2525 1105"/>
                  <a:gd name="T8" fmla="*/ 2525 h 3300"/>
                  <a:gd name="T9" fmla="*/ 2274 w 3171"/>
                  <a:gd name="T10" fmla="+- 0 2605 1105"/>
                  <a:gd name="T11" fmla="*/ 2605 h 3300"/>
                  <a:gd name="T12" fmla="*/ 2324 w 3171"/>
                  <a:gd name="T13" fmla="+- 0 2705 1105"/>
                  <a:gd name="T14" fmla="*/ 2705 h 3300"/>
                  <a:gd name="T15" fmla="*/ 2366 w 3171"/>
                  <a:gd name="T16" fmla="+- 0 2785 1105"/>
                  <a:gd name="T17" fmla="*/ 2785 h 3300"/>
                  <a:gd name="T18" fmla="*/ 2428 w 3171"/>
                  <a:gd name="T19" fmla="+- 0 2965 1105"/>
                  <a:gd name="T20" fmla="*/ 2965 h 3300"/>
                  <a:gd name="T21" fmla="*/ 2449 w 3171"/>
                  <a:gd name="T22" fmla="+- 0 3065 1105"/>
                  <a:gd name="T23" fmla="*/ 3065 h 3300"/>
                  <a:gd name="T24" fmla="*/ 2465 w 3171"/>
                  <a:gd name="T25" fmla="+- 0 3125 1105"/>
                  <a:gd name="T26" fmla="*/ 3125 h 3300"/>
                  <a:gd name="T27" fmla="*/ 2476 w 3171"/>
                  <a:gd name="T28" fmla="+- 0 3185 1105"/>
                  <a:gd name="T29" fmla="*/ 3185 h 3300"/>
                  <a:gd name="T30" fmla="*/ 2483 w 3171"/>
                  <a:gd name="T31" fmla="+- 0 3245 1105"/>
                  <a:gd name="T32" fmla="*/ 3245 h 3300"/>
                  <a:gd name="T33" fmla="*/ 2487 w 3171"/>
                  <a:gd name="T34" fmla="+- 0 3265 1105"/>
                  <a:gd name="T35" fmla="*/ 3265 h 3300"/>
                  <a:gd name="T36" fmla="*/ 2488 w 3171"/>
                  <a:gd name="T37" fmla="+- 0 3285 1105"/>
                  <a:gd name="T38" fmla="*/ 3285 h 3300"/>
                  <a:gd name="T39" fmla="*/ 2538 w 3171"/>
                  <a:gd name="T40" fmla="+- 0 3265 1105"/>
                  <a:gd name="T41" fmla="*/ 3265 h 3300"/>
                  <a:gd name="T42" fmla="*/ 2643 w 3171"/>
                  <a:gd name="T43" fmla="+- 0 3225 1105"/>
                  <a:gd name="T44" fmla="*/ 3225 h 3300"/>
                  <a:gd name="T45" fmla="*/ 2696 w 3171"/>
                  <a:gd name="T46" fmla="+- 0 3185 1105"/>
                  <a:gd name="T47" fmla="*/ 3185 h 3300"/>
                  <a:gd name="T48" fmla="*/ 2747 w 3171"/>
                  <a:gd name="T49" fmla="+- 0 3145 1105"/>
                  <a:gd name="T50" fmla="*/ 3145 h 3300"/>
                  <a:gd name="T51" fmla="*/ 2796 w 3171"/>
                  <a:gd name="T52" fmla="+- 0 3105 1105"/>
                  <a:gd name="T53" fmla="*/ 3105 h 3300"/>
                  <a:gd name="T54" fmla="*/ 2842 w 3171"/>
                  <a:gd name="T55" fmla="+- 0 3065 1105"/>
                  <a:gd name="T56" fmla="*/ 3065 h 3300"/>
                  <a:gd name="T57" fmla="*/ 2919 w 3171"/>
                  <a:gd name="T58" fmla="+- 0 2965 1105"/>
                  <a:gd name="T59" fmla="*/ 2965 h 3300"/>
                  <a:gd name="T60" fmla="*/ 2948 w 3171"/>
                  <a:gd name="T61" fmla="+- 0 2905 1105"/>
                  <a:gd name="T62" fmla="*/ 2905 h 3300"/>
                  <a:gd name="T63" fmla="*/ 2970 w 3171"/>
                  <a:gd name="T64" fmla="+- 0 2845 1105"/>
                  <a:gd name="T65" fmla="*/ 2845 h 3300"/>
                  <a:gd name="T66" fmla="*/ 2982 w 3171"/>
                  <a:gd name="T67" fmla="+- 0 2785 1105"/>
                  <a:gd name="T68" fmla="*/ 2785 h 3300"/>
                  <a:gd name="T69" fmla="*/ 2985 w 3171"/>
                  <a:gd name="T70" fmla="+- 0 2725 1105"/>
                  <a:gd name="T71" fmla="*/ 2725 h 3300"/>
                  <a:gd name="T72" fmla="*/ 2976 w 3171"/>
                  <a:gd name="T73" fmla="+- 0 2645 1105"/>
                  <a:gd name="T74" fmla="*/ 2645 h 3300"/>
                  <a:gd name="T75" fmla="*/ 2955 w 3171"/>
                  <a:gd name="T76" fmla="+- 0 2585 1105"/>
                  <a:gd name="T77" fmla="*/ 2585 h 3300"/>
                  <a:gd name="T78" fmla="*/ 2922 w 3171"/>
                  <a:gd name="T79" fmla="+- 0 2505 1105"/>
                  <a:gd name="T80" fmla="*/ 2505 h 3300"/>
                  <a:gd name="T81" fmla="*/ 2874 w 3171"/>
                  <a:gd name="T82" fmla="+- 0 2425 1105"/>
                  <a:gd name="T83" fmla="*/ 242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  <a:cxn ang="0">
                    <a:pos x="T66" y="T68"/>
                  </a:cxn>
                  <a:cxn ang="0">
                    <a:pos x="T69" y="T71"/>
                  </a:cxn>
                  <a:cxn ang="0">
                    <a:pos x="T72" y="T74"/>
                  </a:cxn>
                  <a:cxn ang="0">
                    <a:pos x="T75" y="T77"/>
                  </a:cxn>
                  <a:cxn ang="0">
                    <a:pos x="T78" y="T80"/>
                  </a:cxn>
                  <a:cxn ang="0">
                    <a:pos x="T81" y="T83"/>
                  </a:cxn>
                </a:cxnLst>
                <a:rect l="0" t="0" r="r" b="b"/>
                <a:pathLst>
                  <a:path w="3171" h="3300">
                    <a:moveTo>
                      <a:pt x="2874" y="1320"/>
                    </a:moveTo>
                    <a:lnTo>
                      <a:pt x="2146" y="1320"/>
                    </a:lnTo>
                    <a:lnTo>
                      <a:pt x="2215" y="1420"/>
                    </a:lnTo>
                    <a:lnTo>
                      <a:pt x="2274" y="1500"/>
                    </a:lnTo>
                    <a:lnTo>
                      <a:pt x="2324" y="1600"/>
                    </a:lnTo>
                    <a:lnTo>
                      <a:pt x="2366" y="1680"/>
                    </a:lnTo>
                    <a:lnTo>
                      <a:pt x="2428" y="1860"/>
                    </a:lnTo>
                    <a:lnTo>
                      <a:pt x="2449" y="1960"/>
                    </a:lnTo>
                    <a:lnTo>
                      <a:pt x="2465" y="2020"/>
                    </a:lnTo>
                    <a:lnTo>
                      <a:pt x="2476" y="2080"/>
                    </a:lnTo>
                    <a:lnTo>
                      <a:pt x="2483" y="2140"/>
                    </a:lnTo>
                    <a:lnTo>
                      <a:pt x="2487" y="2160"/>
                    </a:lnTo>
                    <a:lnTo>
                      <a:pt x="2488" y="2180"/>
                    </a:lnTo>
                    <a:lnTo>
                      <a:pt x="2538" y="2160"/>
                    </a:lnTo>
                    <a:lnTo>
                      <a:pt x="2643" y="2120"/>
                    </a:lnTo>
                    <a:lnTo>
                      <a:pt x="2696" y="2080"/>
                    </a:lnTo>
                    <a:lnTo>
                      <a:pt x="2747" y="2040"/>
                    </a:lnTo>
                    <a:lnTo>
                      <a:pt x="2796" y="2000"/>
                    </a:lnTo>
                    <a:lnTo>
                      <a:pt x="2842" y="1960"/>
                    </a:lnTo>
                    <a:lnTo>
                      <a:pt x="2919" y="1860"/>
                    </a:lnTo>
                    <a:lnTo>
                      <a:pt x="2948" y="1800"/>
                    </a:lnTo>
                    <a:lnTo>
                      <a:pt x="2970" y="1740"/>
                    </a:lnTo>
                    <a:lnTo>
                      <a:pt x="2982" y="1680"/>
                    </a:lnTo>
                    <a:lnTo>
                      <a:pt x="2985" y="1620"/>
                    </a:lnTo>
                    <a:lnTo>
                      <a:pt x="2976" y="1540"/>
                    </a:lnTo>
                    <a:lnTo>
                      <a:pt x="2955" y="1480"/>
                    </a:lnTo>
                    <a:lnTo>
                      <a:pt x="2922" y="1400"/>
                    </a:lnTo>
                    <a:lnTo>
                      <a:pt x="2874" y="132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3" name="Freeform 9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737 w 3171"/>
                  <a:gd name="T1" fmla="+- 0 3245 1105"/>
                  <a:gd name="T2" fmla="*/ 3245 h 3300"/>
                  <a:gd name="T3" fmla="*/ 603 w 3171"/>
                  <a:gd name="T4" fmla="+- 0 3245 1105"/>
                  <a:gd name="T5" fmla="*/ 3245 h 3300"/>
                  <a:gd name="T6" fmla="*/ 666 w 3171"/>
                  <a:gd name="T7" fmla="+- 0 3265 1105"/>
                  <a:gd name="T8" fmla="*/ 3265 h 3300"/>
                  <a:gd name="T9" fmla="*/ 737 w 3171"/>
                  <a:gd name="T10" fmla="+- 0 3245 1105"/>
                  <a:gd name="T11" fmla="*/ 324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</a:cxnLst>
                <a:rect l="0" t="0" r="r" b="b"/>
                <a:pathLst>
                  <a:path w="3171" h="3300">
                    <a:moveTo>
                      <a:pt x="737" y="2140"/>
                    </a:moveTo>
                    <a:lnTo>
                      <a:pt x="603" y="2140"/>
                    </a:lnTo>
                    <a:lnTo>
                      <a:pt x="666" y="2160"/>
                    </a:lnTo>
                    <a:lnTo>
                      <a:pt x="737" y="214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4" name="Freeform 8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1794 w 3171"/>
                  <a:gd name="T1" fmla="+- 0 2545 1105"/>
                  <a:gd name="T2" fmla="*/ 2545 h 3300"/>
                  <a:gd name="T3" fmla="*/ 336 w 3171"/>
                  <a:gd name="T4" fmla="+- 0 2545 1105"/>
                  <a:gd name="T5" fmla="*/ 2545 h 3300"/>
                  <a:gd name="T6" fmla="*/ 348 w 3171"/>
                  <a:gd name="T7" fmla="+- 0 2565 1105"/>
                  <a:gd name="T8" fmla="*/ 2565 h 3300"/>
                  <a:gd name="T9" fmla="*/ 264 w 3171"/>
                  <a:gd name="T10" fmla="+- 0 2685 1105"/>
                  <a:gd name="T11" fmla="*/ 2685 h 3300"/>
                  <a:gd name="T12" fmla="*/ 212 w 3171"/>
                  <a:gd name="T13" fmla="+- 0 2765 1105"/>
                  <a:gd name="T14" fmla="*/ 2765 h 3300"/>
                  <a:gd name="T15" fmla="*/ 186 w 3171"/>
                  <a:gd name="T16" fmla="+- 0 2825 1105"/>
                  <a:gd name="T17" fmla="*/ 2825 h 3300"/>
                  <a:gd name="T18" fmla="*/ 177 w 3171"/>
                  <a:gd name="T19" fmla="+- 0 2845 1105"/>
                  <a:gd name="T20" fmla="*/ 2845 h 3300"/>
                  <a:gd name="T21" fmla="*/ 176 w 3171"/>
                  <a:gd name="T22" fmla="+- 0 2865 1105"/>
                  <a:gd name="T23" fmla="*/ 2865 h 3300"/>
                  <a:gd name="T24" fmla="*/ 190 w 3171"/>
                  <a:gd name="T25" fmla="+- 0 2905 1105"/>
                  <a:gd name="T26" fmla="*/ 2905 h 3300"/>
                  <a:gd name="T27" fmla="*/ 212 w 3171"/>
                  <a:gd name="T28" fmla="+- 0 2945 1105"/>
                  <a:gd name="T29" fmla="*/ 2945 h 3300"/>
                  <a:gd name="T30" fmla="*/ 240 w 3171"/>
                  <a:gd name="T31" fmla="+- 0 3005 1105"/>
                  <a:gd name="T32" fmla="*/ 3005 h 3300"/>
                  <a:gd name="T33" fmla="*/ 269 w 3171"/>
                  <a:gd name="T34" fmla="+- 0 3045 1105"/>
                  <a:gd name="T35" fmla="*/ 3045 h 3300"/>
                  <a:gd name="T36" fmla="*/ 301 w 3171"/>
                  <a:gd name="T37" fmla="+- 0 3105 1105"/>
                  <a:gd name="T38" fmla="*/ 3105 h 3300"/>
                  <a:gd name="T39" fmla="*/ 335 w 3171"/>
                  <a:gd name="T40" fmla="+- 0 3145 1105"/>
                  <a:gd name="T41" fmla="*/ 3145 h 3300"/>
                  <a:gd name="T42" fmla="*/ 370 w 3171"/>
                  <a:gd name="T43" fmla="+- 0 3165 1105"/>
                  <a:gd name="T44" fmla="*/ 3165 h 3300"/>
                  <a:gd name="T45" fmla="*/ 408 w 3171"/>
                  <a:gd name="T46" fmla="+- 0 3205 1105"/>
                  <a:gd name="T47" fmla="*/ 3205 h 3300"/>
                  <a:gd name="T48" fmla="*/ 450 w 3171"/>
                  <a:gd name="T49" fmla="+- 0 3225 1105"/>
                  <a:gd name="T50" fmla="*/ 3225 h 3300"/>
                  <a:gd name="T51" fmla="*/ 496 w 3171"/>
                  <a:gd name="T52" fmla="+- 0 3245 1105"/>
                  <a:gd name="T53" fmla="*/ 3245 h 3300"/>
                  <a:gd name="T54" fmla="*/ 999 w 3171"/>
                  <a:gd name="T55" fmla="+- 0 3245 1105"/>
                  <a:gd name="T56" fmla="*/ 3245 h 3300"/>
                  <a:gd name="T57" fmla="*/ 1106 w 3171"/>
                  <a:gd name="T58" fmla="+- 0 3225 1105"/>
                  <a:gd name="T59" fmla="*/ 3225 h 3300"/>
                  <a:gd name="T60" fmla="*/ 2303 w 3171"/>
                  <a:gd name="T61" fmla="+- 0 3225 1105"/>
                  <a:gd name="T62" fmla="*/ 3225 h 3300"/>
                  <a:gd name="T63" fmla="*/ 2301 w 3171"/>
                  <a:gd name="T64" fmla="+- 0 3105 1105"/>
                  <a:gd name="T65" fmla="*/ 3105 h 3300"/>
                  <a:gd name="T66" fmla="*/ 2289 w 3171"/>
                  <a:gd name="T67" fmla="+- 0 3025 1105"/>
                  <a:gd name="T68" fmla="*/ 3025 h 3300"/>
                  <a:gd name="T69" fmla="*/ 2255 w 3171"/>
                  <a:gd name="T70" fmla="+- 0 2925 1105"/>
                  <a:gd name="T71" fmla="*/ 2925 h 3300"/>
                  <a:gd name="T72" fmla="*/ 2204 w 3171"/>
                  <a:gd name="T73" fmla="+- 0 2865 1105"/>
                  <a:gd name="T74" fmla="*/ 2865 h 3300"/>
                  <a:gd name="T75" fmla="*/ 2144 w 3171"/>
                  <a:gd name="T76" fmla="+- 0 2825 1105"/>
                  <a:gd name="T77" fmla="*/ 2825 h 3300"/>
                  <a:gd name="T78" fmla="*/ 2082 w 3171"/>
                  <a:gd name="T79" fmla="+- 0 2785 1105"/>
                  <a:gd name="T80" fmla="*/ 2785 h 3300"/>
                  <a:gd name="T81" fmla="*/ 2006 w 3171"/>
                  <a:gd name="T82" fmla="+- 0 2765 1105"/>
                  <a:gd name="T83" fmla="*/ 2765 h 3300"/>
                  <a:gd name="T84" fmla="*/ 1930 w 3171"/>
                  <a:gd name="T85" fmla="+- 0 2725 1105"/>
                  <a:gd name="T86" fmla="*/ 2725 h 3300"/>
                  <a:gd name="T87" fmla="*/ 1861 w 3171"/>
                  <a:gd name="T88" fmla="+- 0 2685 1105"/>
                  <a:gd name="T89" fmla="*/ 2685 h 3300"/>
                  <a:gd name="T90" fmla="*/ 1809 w 3171"/>
                  <a:gd name="T91" fmla="+- 0 2645 1105"/>
                  <a:gd name="T92" fmla="*/ 2645 h 3300"/>
                  <a:gd name="T93" fmla="*/ 1784 w 3171"/>
                  <a:gd name="T94" fmla="+- 0 2585 1105"/>
                  <a:gd name="T95" fmla="*/ 2585 h 3300"/>
                  <a:gd name="T96" fmla="*/ 1794 w 3171"/>
                  <a:gd name="T97" fmla="+- 0 2545 1105"/>
                  <a:gd name="T98" fmla="*/ 254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  <a:cxn ang="0">
                    <a:pos x="T66" y="T68"/>
                  </a:cxn>
                  <a:cxn ang="0">
                    <a:pos x="T69" y="T71"/>
                  </a:cxn>
                  <a:cxn ang="0">
                    <a:pos x="T72" y="T74"/>
                  </a:cxn>
                  <a:cxn ang="0">
                    <a:pos x="T75" y="T77"/>
                  </a:cxn>
                  <a:cxn ang="0">
                    <a:pos x="T78" y="T80"/>
                  </a:cxn>
                  <a:cxn ang="0">
                    <a:pos x="T81" y="T83"/>
                  </a:cxn>
                  <a:cxn ang="0">
                    <a:pos x="T84" y="T86"/>
                  </a:cxn>
                  <a:cxn ang="0">
                    <a:pos x="T87" y="T89"/>
                  </a:cxn>
                  <a:cxn ang="0">
                    <a:pos x="T90" y="T92"/>
                  </a:cxn>
                  <a:cxn ang="0">
                    <a:pos x="T93" y="T95"/>
                  </a:cxn>
                  <a:cxn ang="0">
                    <a:pos x="T96" y="T98"/>
                  </a:cxn>
                </a:cxnLst>
                <a:rect l="0" t="0" r="r" b="b"/>
                <a:pathLst>
                  <a:path w="3171" h="3300">
                    <a:moveTo>
                      <a:pt x="1794" y="1440"/>
                    </a:moveTo>
                    <a:lnTo>
                      <a:pt x="336" y="1440"/>
                    </a:lnTo>
                    <a:lnTo>
                      <a:pt x="348" y="1460"/>
                    </a:lnTo>
                    <a:lnTo>
                      <a:pt x="264" y="1580"/>
                    </a:lnTo>
                    <a:lnTo>
                      <a:pt x="212" y="1660"/>
                    </a:lnTo>
                    <a:lnTo>
                      <a:pt x="186" y="1720"/>
                    </a:lnTo>
                    <a:lnTo>
                      <a:pt x="177" y="1740"/>
                    </a:lnTo>
                    <a:lnTo>
                      <a:pt x="176" y="1760"/>
                    </a:lnTo>
                    <a:lnTo>
                      <a:pt x="190" y="1800"/>
                    </a:lnTo>
                    <a:lnTo>
                      <a:pt x="212" y="1840"/>
                    </a:lnTo>
                    <a:lnTo>
                      <a:pt x="240" y="1900"/>
                    </a:lnTo>
                    <a:lnTo>
                      <a:pt x="269" y="1940"/>
                    </a:lnTo>
                    <a:lnTo>
                      <a:pt x="301" y="2000"/>
                    </a:lnTo>
                    <a:lnTo>
                      <a:pt x="335" y="2040"/>
                    </a:lnTo>
                    <a:lnTo>
                      <a:pt x="370" y="2060"/>
                    </a:lnTo>
                    <a:lnTo>
                      <a:pt x="408" y="2100"/>
                    </a:lnTo>
                    <a:lnTo>
                      <a:pt x="450" y="2120"/>
                    </a:lnTo>
                    <a:lnTo>
                      <a:pt x="496" y="2140"/>
                    </a:lnTo>
                    <a:lnTo>
                      <a:pt x="999" y="2140"/>
                    </a:lnTo>
                    <a:lnTo>
                      <a:pt x="1106" y="2120"/>
                    </a:lnTo>
                    <a:lnTo>
                      <a:pt x="2303" y="2120"/>
                    </a:lnTo>
                    <a:lnTo>
                      <a:pt x="2301" y="2000"/>
                    </a:lnTo>
                    <a:lnTo>
                      <a:pt x="2289" y="1920"/>
                    </a:lnTo>
                    <a:lnTo>
                      <a:pt x="2255" y="1820"/>
                    </a:lnTo>
                    <a:lnTo>
                      <a:pt x="2204" y="1760"/>
                    </a:lnTo>
                    <a:lnTo>
                      <a:pt x="2144" y="1720"/>
                    </a:lnTo>
                    <a:lnTo>
                      <a:pt x="2082" y="1680"/>
                    </a:lnTo>
                    <a:lnTo>
                      <a:pt x="2006" y="1660"/>
                    </a:lnTo>
                    <a:lnTo>
                      <a:pt x="1930" y="1620"/>
                    </a:lnTo>
                    <a:lnTo>
                      <a:pt x="1861" y="1580"/>
                    </a:lnTo>
                    <a:lnTo>
                      <a:pt x="1809" y="1540"/>
                    </a:lnTo>
                    <a:lnTo>
                      <a:pt x="1784" y="1480"/>
                    </a:lnTo>
                    <a:lnTo>
                      <a:pt x="1794" y="144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5" name="Freeform 7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1708 w 3171"/>
                  <a:gd name="T1" fmla="+- 0 1125 1105"/>
                  <a:gd name="T2" fmla="*/ 1125 h 3300"/>
                  <a:gd name="T3" fmla="*/ 1587 w 3171"/>
                  <a:gd name="T4" fmla="+- 0 1185 1105"/>
                  <a:gd name="T5" fmla="*/ 1185 h 3300"/>
                  <a:gd name="T6" fmla="*/ 1449 w 3171"/>
                  <a:gd name="T7" fmla="+- 0 1245 1105"/>
                  <a:gd name="T8" fmla="*/ 1245 h 3300"/>
                  <a:gd name="T9" fmla="*/ 1301 w 3171"/>
                  <a:gd name="T10" fmla="+- 0 1325 1105"/>
                  <a:gd name="T11" fmla="*/ 1325 h 3300"/>
                  <a:gd name="T12" fmla="*/ 1134 w 3171"/>
                  <a:gd name="T13" fmla="+- 0 1445 1105"/>
                  <a:gd name="T14" fmla="*/ 1445 h 3300"/>
                  <a:gd name="T15" fmla="*/ 1120 w 3171"/>
                  <a:gd name="T16" fmla="+- 0 1525 1105"/>
                  <a:gd name="T17" fmla="*/ 1525 h 3300"/>
                  <a:gd name="T18" fmla="*/ 868 w 3171"/>
                  <a:gd name="T19" fmla="+- 0 1705 1105"/>
                  <a:gd name="T20" fmla="*/ 1705 h 3300"/>
                  <a:gd name="T21" fmla="*/ 685 w 3171"/>
                  <a:gd name="T22" fmla="+- 0 1825 1105"/>
                  <a:gd name="T23" fmla="*/ 1825 h 3300"/>
                  <a:gd name="T24" fmla="*/ 553 w 3171"/>
                  <a:gd name="T25" fmla="+- 0 1925 1105"/>
                  <a:gd name="T26" fmla="*/ 1925 h 3300"/>
                  <a:gd name="T27" fmla="*/ 456 w 3171"/>
                  <a:gd name="T28" fmla="+- 0 1985 1105"/>
                  <a:gd name="T29" fmla="*/ 1985 h 3300"/>
                  <a:gd name="T30" fmla="*/ 377 w 3171"/>
                  <a:gd name="T31" fmla="+- 0 2045 1105"/>
                  <a:gd name="T32" fmla="*/ 2045 h 3300"/>
                  <a:gd name="T33" fmla="*/ 303 w 3171"/>
                  <a:gd name="T34" fmla="+- 0 2105 1105"/>
                  <a:gd name="T35" fmla="*/ 2105 h 3300"/>
                  <a:gd name="T36" fmla="*/ 215 w 3171"/>
                  <a:gd name="T37" fmla="+- 0 2165 1105"/>
                  <a:gd name="T38" fmla="*/ 2165 h 3300"/>
                  <a:gd name="T39" fmla="*/ 74 w 3171"/>
                  <a:gd name="T40" fmla="+- 0 2285 1105"/>
                  <a:gd name="T41" fmla="*/ 2285 h 3300"/>
                  <a:gd name="T42" fmla="*/ 0 w 3171"/>
                  <a:gd name="T43" fmla="+- 0 2445 1105"/>
                  <a:gd name="T44" fmla="*/ 2445 h 3300"/>
                  <a:gd name="T45" fmla="*/ 29 w 3171"/>
                  <a:gd name="T46" fmla="+- 0 2585 1105"/>
                  <a:gd name="T47" fmla="*/ 2585 h 3300"/>
                  <a:gd name="T48" fmla="*/ 153 w 3171"/>
                  <a:gd name="T49" fmla="+- 0 2625 1105"/>
                  <a:gd name="T50" fmla="*/ 2625 h 3300"/>
                  <a:gd name="T51" fmla="*/ 264 w 3171"/>
                  <a:gd name="T52" fmla="+- 0 2565 1105"/>
                  <a:gd name="T53" fmla="*/ 2565 h 3300"/>
                  <a:gd name="T54" fmla="*/ 1794 w 3171"/>
                  <a:gd name="T55" fmla="+- 0 2545 1105"/>
                  <a:gd name="T56" fmla="*/ 2545 h 3300"/>
                  <a:gd name="T57" fmla="*/ 1939 w 3171"/>
                  <a:gd name="T58" fmla="+- 0 2465 1105"/>
                  <a:gd name="T59" fmla="*/ 2465 h 3300"/>
                  <a:gd name="T60" fmla="*/ 2114 w 3171"/>
                  <a:gd name="T61" fmla="+- 0 2425 1105"/>
                  <a:gd name="T62" fmla="*/ 2425 h 3300"/>
                  <a:gd name="T63" fmla="*/ 3170 w 3171"/>
                  <a:gd name="T64" fmla="+- 0 2405 1105"/>
                  <a:gd name="T65" fmla="*/ 2405 h 3300"/>
                  <a:gd name="T66" fmla="*/ 2439 w 3171"/>
                  <a:gd name="T67" fmla="+- 0 2365 1105"/>
                  <a:gd name="T68" fmla="*/ 2365 h 3300"/>
                  <a:gd name="T69" fmla="*/ 2420 w 3171"/>
                  <a:gd name="T70" fmla="+- 0 2305 1105"/>
                  <a:gd name="T71" fmla="*/ 2305 h 3300"/>
                  <a:gd name="T72" fmla="*/ 2389 w 3171"/>
                  <a:gd name="T73" fmla="+- 0 2185 1105"/>
                  <a:gd name="T74" fmla="*/ 2185 h 3300"/>
                  <a:gd name="T75" fmla="*/ 1125 w 3171"/>
                  <a:gd name="T76" fmla="+- 0 2125 1105"/>
                  <a:gd name="T77" fmla="*/ 2125 h 3300"/>
                  <a:gd name="T78" fmla="*/ 1195 w 3171"/>
                  <a:gd name="T79" fmla="+- 0 2045 1105"/>
                  <a:gd name="T80" fmla="*/ 2045 h 3300"/>
                  <a:gd name="T81" fmla="*/ 1268 w 3171"/>
                  <a:gd name="T82" fmla="+- 0 2005 1105"/>
                  <a:gd name="T83" fmla="*/ 2005 h 3300"/>
                  <a:gd name="T84" fmla="*/ 1280 w 3171"/>
                  <a:gd name="T85" fmla="+- 0 1945 1105"/>
                  <a:gd name="T86" fmla="*/ 1945 h 3300"/>
                  <a:gd name="T87" fmla="*/ 1264 w 3171"/>
                  <a:gd name="T88" fmla="+- 0 1885 1105"/>
                  <a:gd name="T89" fmla="*/ 1885 h 3300"/>
                  <a:gd name="T90" fmla="*/ 1262 w 3171"/>
                  <a:gd name="T91" fmla="+- 0 1805 1105"/>
                  <a:gd name="T92" fmla="*/ 1805 h 3300"/>
                  <a:gd name="T93" fmla="*/ 1272 w 3171"/>
                  <a:gd name="T94" fmla="+- 0 1685 1105"/>
                  <a:gd name="T95" fmla="*/ 1685 h 3300"/>
                  <a:gd name="T96" fmla="*/ 1311 w 3171"/>
                  <a:gd name="T97" fmla="+- 0 1645 1105"/>
                  <a:gd name="T98" fmla="*/ 1645 h 3300"/>
                  <a:gd name="T99" fmla="*/ 2128 w 3171"/>
                  <a:gd name="T100" fmla="+- 0 1605 1105"/>
                  <a:gd name="T101" fmla="*/ 1605 h 3300"/>
                  <a:gd name="T102" fmla="*/ 1995 w 3171"/>
                  <a:gd name="T103" fmla="+- 0 1405 1105"/>
                  <a:gd name="T104" fmla="*/ 1405 h 3300"/>
                  <a:gd name="T105" fmla="*/ 1829 w 3171"/>
                  <a:gd name="T106" fmla="+- 0 1185 1105"/>
                  <a:gd name="T107" fmla="*/ 1185 h 3300"/>
                  <a:gd name="T108" fmla="*/ 1767 w 3171"/>
                  <a:gd name="T109" fmla="+- 0 1125 1105"/>
                  <a:gd name="T110" fmla="*/ 112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  <a:cxn ang="0">
                    <a:pos x="T66" y="T68"/>
                  </a:cxn>
                  <a:cxn ang="0">
                    <a:pos x="T69" y="T71"/>
                  </a:cxn>
                  <a:cxn ang="0">
                    <a:pos x="T72" y="T74"/>
                  </a:cxn>
                  <a:cxn ang="0">
                    <a:pos x="T75" y="T77"/>
                  </a:cxn>
                  <a:cxn ang="0">
                    <a:pos x="T78" y="T80"/>
                  </a:cxn>
                  <a:cxn ang="0">
                    <a:pos x="T81" y="T83"/>
                  </a:cxn>
                  <a:cxn ang="0">
                    <a:pos x="T84" y="T86"/>
                  </a:cxn>
                  <a:cxn ang="0">
                    <a:pos x="T87" y="T89"/>
                  </a:cxn>
                  <a:cxn ang="0">
                    <a:pos x="T90" y="T92"/>
                  </a:cxn>
                  <a:cxn ang="0">
                    <a:pos x="T93" y="T95"/>
                  </a:cxn>
                  <a:cxn ang="0">
                    <a:pos x="T96" y="T98"/>
                  </a:cxn>
                  <a:cxn ang="0">
                    <a:pos x="T99" y="T101"/>
                  </a:cxn>
                  <a:cxn ang="0">
                    <a:pos x="T102" y="T104"/>
                  </a:cxn>
                  <a:cxn ang="0">
                    <a:pos x="T105" y="T107"/>
                  </a:cxn>
                  <a:cxn ang="0">
                    <a:pos x="T108" y="T110"/>
                  </a:cxn>
                </a:cxnLst>
                <a:rect l="0" t="0" r="r" b="b"/>
                <a:pathLst>
                  <a:path w="3171" h="3300">
                    <a:moveTo>
                      <a:pt x="1761" y="0"/>
                    </a:moveTo>
                    <a:lnTo>
                      <a:pt x="1708" y="20"/>
                    </a:lnTo>
                    <a:lnTo>
                      <a:pt x="1650" y="60"/>
                    </a:lnTo>
                    <a:lnTo>
                      <a:pt x="1587" y="80"/>
                    </a:lnTo>
                    <a:lnTo>
                      <a:pt x="1520" y="100"/>
                    </a:lnTo>
                    <a:lnTo>
                      <a:pt x="1449" y="140"/>
                    </a:lnTo>
                    <a:lnTo>
                      <a:pt x="1376" y="180"/>
                    </a:lnTo>
                    <a:lnTo>
                      <a:pt x="1301" y="220"/>
                    </a:lnTo>
                    <a:lnTo>
                      <a:pt x="1148" y="300"/>
                    </a:lnTo>
                    <a:lnTo>
                      <a:pt x="1134" y="340"/>
                    </a:lnTo>
                    <a:lnTo>
                      <a:pt x="1125" y="380"/>
                    </a:lnTo>
                    <a:lnTo>
                      <a:pt x="1120" y="420"/>
                    </a:lnTo>
                    <a:lnTo>
                      <a:pt x="1118" y="440"/>
                    </a:lnTo>
                    <a:lnTo>
                      <a:pt x="868" y="600"/>
                    </a:lnTo>
                    <a:lnTo>
                      <a:pt x="769" y="680"/>
                    </a:lnTo>
                    <a:lnTo>
                      <a:pt x="685" y="720"/>
                    </a:lnTo>
                    <a:lnTo>
                      <a:pt x="614" y="780"/>
                    </a:lnTo>
                    <a:lnTo>
                      <a:pt x="553" y="820"/>
                    </a:lnTo>
                    <a:lnTo>
                      <a:pt x="501" y="860"/>
                    </a:lnTo>
                    <a:lnTo>
                      <a:pt x="456" y="880"/>
                    </a:lnTo>
                    <a:lnTo>
                      <a:pt x="415" y="920"/>
                    </a:lnTo>
                    <a:lnTo>
                      <a:pt x="377" y="940"/>
                    </a:lnTo>
                    <a:lnTo>
                      <a:pt x="341" y="960"/>
                    </a:lnTo>
                    <a:lnTo>
                      <a:pt x="303" y="1000"/>
                    </a:lnTo>
                    <a:lnTo>
                      <a:pt x="262" y="1020"/>
                    </a:lnTo>
                    <a:lnTo>
                      <a:pt x="215" y="1060"/>
                    </a:lnTo>
                    <a:lnTo>
                      <a:pt x="135" y="1120"/>
                    </a:lnTo>
                    <a:lnTo>
                      <a:pt x="74" y="1180"/>
                    </a:lnTo>
                    <a:lnTo>
                      <a:pt x="32" y="1240"/>
                    </a:lnTo>
                    <a:lnTo>
                      <a:pt x="0" y="1340"/>
                    </a:lnTo>
                    <a:lnTo>
                      <a:pt x="7" y="1420"/>
                    </a:lnTo>
                    <a:lnTo>
                      <a:pt x="29" y="1480"/>
                    </a:lnTo>
                    <a:lnTo>
                      <a:pt x="63" y="1560"/>
                    </a:lnTo>
                    <a:lnTo>
                      <a:pt x="153" y="1520"/>
                    </a:lnTo>
                    <a:lnTo>
                      <a:pt x="211" y="1500"/>
                    </a:lnTo>
                    <a:lnTo>
                      <a:pt x="264" y="1460"/>
                    </a:lnTo>
                    <a:lnTo>
                      <a:pt x="336" y="1440"/>
                    </a:lnTo>
                    <a:lnTo>
                      <a:pt x="1794" y="1440"/>
                    </a:lnTo>
                    <a:lnTo>
                      <a:pt x="1849" y="1380"/>
                    </a:lnTo>
                    <a:lnTo>
                      <a:pt x="1939" y="1360"/>
                    </a:lnTo>
                    <a:lnTo>
                      <a:pt x="2036" y="1340"/>
                    </a:lnTo>
                    <a:lnTo>
                      <a:pt x="2114" y="1320"/>
                    </a:lnTo>
                    <a:lnTo>
                      <a:pt x="3170" y="1320"/>
                    </a:lnTo>
                    <a:lnTo>
                      <a:pt x="3170" y="1300"/>
                    </a:lnTo>
                    <a:lnTo>
                      <a:pt x="2445" y="1300"/>
                    </a:lnTo>
                    <a:lnTo>
                      <a:pt x="2439" y="1260"/>
                    </a:lnTo>
                    <a:lnTo>
                      <a:pt x="2431" y="1240"/>
                    </a:lnTo>
                    <a:lnTo>
                      <a:pt x="2420" y="1200"/>
                    </a:lnTo>
                    <a:lnTo>
                      <a:pt x="2406" y="1140"/>
                    </a:lnTo>
                    <a:lnTo>
                      <a:pt x="2389" y="1080"/>
                    </a:lnTo>
                    <a:lnTo>
                      <a:pt x="2367" y="1020"/>
                    </a:lnTo>
                    <a:lnTo>
                      <a:pt x="1125" y="1020"/>
                    </a:lnTo>
                    <a:lnTo>
                      <a:pt x="1122" y="980"/>
                    </a:lnTo>
                    <a:lnTo>
                      <a:pt x="1195" y="940"/>
                    </a:lnTo>
                    <a:lnTo>
                      <a:pt x="1238" y="920"/>
                    </a:lnTo>
                    <a:lnTo>
                      <a:pt x="1268" y="900"/>
                    </a:lnTo>
                    <a:lnTo>
                      <a:pt x="1303" y="880"/>
                    </a:lnTo>
                    <a:lnTo>
                      <a:pt x="1280" y="840"/>
                    </a:lnTo>
                    <a:lnTo>
                      <a:pt x="1268" y="800"/>
                    </a:lnTo>
                    <a:lnTo>
                      <a:pt x="1264" y="780"/>
                    </a:lnTo>
                    <a:lnTo>
                      <a:pt x="1262" y="740"/>
                    </a:lnTo>
                    <a:lnTo>
                      <a:pt x="1262" y="700"/>
                    </a:lnTo>
                    <a:lnTo>
                      <a:pt x="1267" y="640"/>
                    </a:lnTo>
                    <a:lnTo>
                      <a:pt x="1272" y="580"/>
                    </a:lnTo>
                    <a:lnTo>
                      <a:pt x="1274" y="560"/>
                    </a:lnTo>
                    <a:lnTo>
                      <a:pt x="1311" y="540"/>
                    </a:lnTo>
                    <a:lnTo>
                      <a:pt x="2156" y="540"/>
                    </a:lnTo>
                    <a:lnTo>
                      <a:pt x="2128" y="500"/>
                    </a:lnTo>
                    <a:lnTo>
                      <a:pt x="2065" y="400"/>
                    </a:lnTo>
                    <a:lnTo>
                      <a:pt x="1995" y="300"/>
                    </a:lnTo>
                    <a:lnTo>
                      <a:pt x="1897" y="180"/>
                    </a:lnTo>
                    <a:lnTo>
                      <a:pt x="1829" y="80"/>
                    </a:lnTo>
                    <a:lnTo>
                      <a:pt x="1788" y="40"/>
                    </a:lnTo>
                    <a:lnTo>
                      <a:pt x="1767" y="20"/>
                    </a:lnTo>
                    <a:lnTo>
                      <a:pt x="1761" y="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6" name="Freeform 6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3170 w 3171"/>
                  <a:gd name="T1" fmla="+- 0 2425 1105"/>
                  <a:gd name="T2" fmla="*/ 2425 h 3300"/>
                  <a:gd name="T3" fmla="*/ 2971 w 3171"/>
                  <a:gd name="T4" fmla="+- 0 2425 1105"/>
                  <a:gd name="T5" fmla="*/ 2425 h 3300"/>
                  <a:gd name="T6" fmla="*/ 3072 w 3171"/>
                  <a:gd name="T7" fmla="+- 0 2445 1105"/>
                  <a:gd name="T8" fmla="*/ 2445 h 3300"/>
                  <a:gd name="T9" fmla="*/ 3162 w 3171"/>
                  <a:gd name="T10" fmla="+- 0 2465 1105"/>
                  <a:gd name="T11" fmla="*/ 2465 h 3300"/>
                  <a:gd name="T12" fmla="*/ 3170 w 3171"/>
                  <a:gd name="T13" fmla="+- 0 2465 1105"/>
                  <a:gd name="T14" fmla="*/ 2465 h 3300"/>
                  <a:gd name="T15" fmla="*/ 3170 w 3171"/>
                  <a:gd name="T16" fmla="+- 0 2425 1105"/>
                  <a:gd name="T17" fmla="*/ 242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</a:cxnLst>
                <a:rect l="0" t="0" r="r" b="b"/>
                <a:pathLst>
                  <a:path w="3171" h="3300">
                    <a:moveTo>
                      <a:pt x="3170" y="1320"/>
                    </a:moveTo>
                    <a:lnTo>
                      <a:pt x="2971" y="1320"/>
                    </a:lnTo>
                    <a:lnTo>
                      <a:pt x="3072" y="1340"/>
                    </a:lnTo>
                    <a:lnTo>
                      <a:pt x="3162" y="1360"/>
                    </a:lnTo>
                    <a:lnTo>
                      <a:pt x="3170" y="1360"/>
                    </a:lnTo>
                    <a:lnTo>
                      <a:pt x="3170" y="132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7" name="Freeform 5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2430 w 3171"/>
                  <a:gd name="T1" fmla="+- 0 1605 1105"/>
                  <a:gd name="T2" fmla="*/ 1605 h 3300"/>
                  <a:gd name="T3" fmla="*/ 2433 w 3171"/>
                  <a:gd name="T4" fmla="+- 0 1625 1105"/>
                  <a:gd name="T5" fmla="*/ 1625 h 3300"/>
                  <a:gd name="T6" fmla="*/ 2440 w 3171"/>
                  <a:gd name="T7" fmla="+- 0 1665 1105"/>
                  <a:gd name="T8" fmla="*/ 1665 h 3300"/>
                  <a:gd name="T9" fmla="*/ 2450 w 3171"/>
                  <a:gd name="T10" fmla="+- 0 1745 1105"/>
                  <a:gd name="T11" fmla="*/ 1745 h 3300"/>
                  <a:gd name="T12" fmla="*/ 2462 w 3171"/>
                  <a:gd name="T13" fmla="+- 0 1845 1105"/>
                  <a:gd name="T14" fmla="*/ 1845 h 3300"/>
                  <a:gd name="T15" fmla="*/ 2474 w 3171"/>
                  <a:gd name="T16" fmla="+- 0 1965 1105"/>
                  <a:gd name="T17" fmla="*/ 1965 h 3300"/>
                  <a:gd name="T18" fmla="*/ 2484 w 3171"/>
                  <a:gd name="T19" fmla="+- 0 2065 1105"/>
                  <a:gd name="T20" fmla="*/ 2065 h 3300"/>
                  <a:gd name="T21" fmla="*/ 2490 w 3171"/>
                  <a:gd name="T22" fmla="+- 0 2185 1105"/>
                  <a:gd name="T23" fmla="*/ 2185 h 3300"/>
                  <a:gd name="T24" fmla="*/ 2492 w 3171"/>
                  <a:gd name="T25" fmla="+- 0 2265 1105"/>
                  <a:gd name="T26" fmla="*/ 2265 h 3300"/>
                  <a:gd name="T27" fmla="*/ 2488 w 3171"/>
                  <a:gd name="T28" fmla="+- 0 2345 1105"/>
                  <a:gd name="T29" fmla="*/ 2345 h 3300"/>
                  <a:gd name="T30" fmla="*/ 2475 w 3171"/>
                  <a:gd name="T31" fmla="+- 0 2385 1105"/>
                  <a:gd name="T32" fmla="*/ 2385 h 3300"/>
                  <a:gd name="T33" fmla="*/ 2445 w 3171"/>
                  <a:gd name="T34" fmla="+- 0 2405 1105"/>
                  <a:gd name="T35" fmla="*/ 2405 h 3300"/>
                  <a:gd name="T36" fmla="*/ 3170 w 3171"/>
                  <a:gd name="T37" fmla="+- 0 2405 1105"/>
                  <a:gd name="T38" fmla="*/ 2405 h 3300"/>
                  <a:gd name="T39" fmla="*/ 3170 w 3171"/>
                  <a:gd name="T40" fmla="+- 0 1905 1105"/>
                  <a:gd name="T41" fmla="*/ 1905 h 3300"/>
                  <a:gd name="T42" fmla="*/ 3126 w 3171"/>
                  <a:gd name="T43" fmla="+- 0 1885 1105"/>
                  <a:gd name="T44" fmla="*/ 1885 h 3300"/>
                  <a:gd name="T45" fmla="*/ 3064 w 3171"/>
                  <a:gd name="T46" fmla="+- 0 1845 1105"/>
                  <a:gd name="T47" fmla="*/ 1845 h 3300"/>
                  <a:gd name="T48" fmla="*/ 2991 w 3171"/>
                  <a:gd name="T49" fmla="+- 0 1805 1105"/>
                  <a:gd name="T50" fmla="*/ 1805 h 3300"/>
                  <a:gd name="T51" fmla="*/ 2906 w 3171"/>
                  <a:gd name="T52" fmla="+- 0 1765 1105"/>
                  <a:gd name="T53" fmla="*/ 1765 h 3300"/>
                  <a:gd name="T54" fmla="*/ 2808 w 3171"/>
                  <a:gd name="T55" fmla="+- 0 1745 1105"/>
                  <a:gd name="T56" fmla="*/ 1745 h 3300"/>
                  <a:gd name="T57" fmla="*/ 2696 w 3171"/>
                  <a:gd name="T58" fmla="+- 0 1705 1105"/>
                  <a:gd name="T59" fmla="*/ 1705 h 3300"/>
                  <a:gd name="T60" fmla="*/ 2570 w 3171"/>
                  <a:gd name="T61" fmla="+- 0 1645 1105"/>
                  <a:gd name="T62" fmla="*/ 1645 h 3300"/>
                  <a:gd name="T63" fmla="*/ 2430 w 3171"/>
                  <a:gd name="T64" fmla="+- 0 1605 1105"/>
                  <a:gd name="T65" fmla="*/ 160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</a:cxnLst>
                <a:rect l="0" t="0" r="r" b="b"/>
                <a:pathLst>
                  <a:path w="3171" h="3300">
                    <a:moveTo>
                      <a:pt x="2430" y="500"/>
                    </a:moveTo>
                    <a:lnTo>
                      <a:pt x="2433" y="520"/>
                    </a:lnTo>
                    <a:lnTo>
                      <a:pt x="2440" y="560"/>
                    </a:lnTo>
                    <a:lnTo>
                      <a:pt x="2450" y="640"/>
                    </a:lnTo>
                    <a:lnTo>
                      <a:pt x="2462" y="740"/>
                    </a:lnTo>
                    <a:lnTo>
                      <a:pt x="2474" y="860"/>
                    </a:lnTo>
                    <a:lnTo>
                      <a:pt x="2484" y="960"/>
                    </a:lnTo>
                    <a:lnTo>
                      <a:pt x="2490" y="1080"/>
                    </a:lnTo>
                    <a:lnTo>
                      <a:pt x="2492" y="1160"/>
                    </a:lnTo>
                    <a:lnTo>
                      <a:pt x="2488" y="1240"/>
                    </a:lnTo>
                    <a:lnTo>
                      <a:pt x="2475" y="1280"/>
                    </a:lnTo>
                    <a:lnTo>
                      <a:pt x="2445" y="1300"/>
                    </a:lnTo>
                    <a:lnTo>
                      <a:pt x="3170" y="1300"/>
                    </a:lnTo>
                    <a:lnTo>
                      <a:pt x="3170" y="800"/>
                    </a:lnTo>
                    <a:lnTo>
                      <a:pt x="3126" y="780"/>
                    </a:lnTo>
                    <a:lnTo>
                      <a:pt x="3064" y="740"/>
                    </a:lnTo>
                    <a:lnTo>
                      <a:pt x="2991" y="700"/>
                    </a:lnTo>
                    <a:lnTo>
                      <a:pt x="2906" y="660"/>
                    </a:lnTo>
                    <a:lnTo>
                      <a:pt x="2808" y="640"/>
                    </a:lnTo>
                    <a:lnTo>
                      <a:pt x="2696" y="600"/>
                    </a:lnTo>
                    <a:lnTo>
                      <a:pt x="2570" y="540"/>
                    </a:lnTo>
                    <a:lnTo>
                      <a:pt x="2430" y="50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  <p:sp>
            <p:nvSpPr>
              <p:cNvPr id="28" name="Freeform 4"/>
              <p:cNvSpPr>
                <a:spLocks/>
              </p:cNvSpPr>
              <p:nvPr/>
            </p:nvSpPr>
            <p:spPr bwMode="auto">
              <a:xfrm>
                <a:off x="0" y="1105"/>
                <a:ext cx="3171" cy="3300"/>
              </a:xfrm>
              <a:custGeom>
                <a:avLst/>
                <a:gdLst>
                  <a:gd name="T0" fmla="*/ 2156 w 3171"/>
                  <a:gd name="T1" fmla="+- 0 1645 1105"/>
                  <a:gd name="T2" fmla="*/ 1645 h 3300"/>
                  <a:gd name="T3" fmla="*/ 1311 w 3171"/>
                  <a:gd name="T4" fmla="+- 0 1645 1105"/>
                  <a:gd name="T5" fmla="*/ 1645 h 3300"/>
                  <a:gd name="T6" fmla="*/ 1401 w 3171"/>
                  <a:gd name="T7" fmla="+- 0 1825 1105"/>
                  <a:gd name="T8" fmla="*/ 1825 h 3300"/>
                  <a:gd name="T9" fmla="*/ 1522 w 3171"/>
                  <a:gd name="T10" fmla="+- 0 1845 1105"/>
                  <a:gd name="T11" fmla="*/ 1845 h 3300"/>
                  <a:gd name="T12" fmla="*/ 1720 w 3171"/>
                  <a:gd name="T13" fmla="+- 0 1845 1105"/>
                  <a:gd name="T14" fmla="*/ 1845 h 3300"/>
                  <a:gd name="T15" fmla="*/ 1753 w 3171"/>
                  <a:gd name="T16" fmla="+- 0 1865 1105"/>
                  <a:gd name="T17" fmla="*/ 1865 h 3300"/>
                  <a:gd name="T18" fmla="*/ 1747 w 3171"/>
                  <a:gd name="T19" fmla="+- 0 1905 1105"/>
                  <a:gd name="T20" fmla="*/ 1905 h 3300"/>
                  <a:gd name="T21" fmla="*/ 1693 w 3171"/>
                  <a:gd name="T22" fmla="+- 0 1925 1105"/>
                  <a:gd name="T23" fmla="*/ 1925 h 3300"/>
                  <a:gd name="T24" fmla="*/ 1621 w 3171"/>
                  <a:gd name="T25" fmla="+- 0 1945 1105"/>
                  <a:gd name="T26" fmla="*/ 1945 h 3300"/>
                  <a:gd name="T27" fmla="*/ 1538 w 3171"/>
                  <a:gd name="T28" fmla="+- 0 1985 1105"/>
                  <a:gd name="T29" fmla="*/ 1985 h 3300"/>
                  <a:gd name="T30" fmla="*/ 1449 w 3171"/>
                  <a:gd name="T31" fmla="+- 0 2025 1105"/>
                  <a:gd name="T32" fmla="*/ 2025 h 3300"/>
                  <a:gd name="T33" fmla="*/ 1358 w 3171"/>
                  <a:gd name="T34" fmla="+- 0 2045 1105"/>
                  <a:gd name="T35" fmla="*/ 2045 h 3300"/>
                  <a:gd name="T36" fmla="*/ 1270 w 3171"/>
                  <a:gd name="T37" fmla="+- 0 2085 1105"/>
                  <a:gd name="T38" fmla="*/ 2085 h 3300"/>
                  <a:gd name="T39" fmla="*/ 1191 w 3171"/>
                  <a:gd name="T40" fmla="+- 0 2105 1105"/>
                  <a:gd name="T41" fmla="*/ 2105 h 3300"/>
                  <a:gd name="T42" fmla="*/ 1125 w 3171"/>
                  <a:gd name="T43" fmla="+- 0 2125 1105"/>
                  <a:gd name="T44" fmla="*/ 2125 h 3300"/>
                  <a:gd name="T45" fmla="*/ 2367 w 3171"/>
                  <a:gd name="T46" fmla="+- 0 2125 1105"/>
                  <a:gd name="T47" fmla="*/ 2125 h 3300"/>
                  <a:gd name="T48" fmla="*/ 2341 w 3171"/>
                  <a:gd name="T49" fmla="+- 0 2045 1105"/>
                  <a:gd name="T50" fmla="*/ 2045 h 3300"/>
                  <a:gd name="T51" fmla="*/ 2310 w 3171"/>
                  <a:gd name="T52" fmla="+- 0 1965 1105"/>
                  <a:gd name="T53" fmla="*/ 1965 h 3300"/>
                  <a:gd name="T54" fmla="*/ 2274 w 3171"/>
                  <a:gd name="T55" fmla="+- 0 1865 1105"/>
                  <a:gd name="T56" fmla="*/ 1865 h 3300"/>
                  <a:gd name="T57" fmla="*/ 2232 w 3171"/>
                  <a:gd name="T58" fmla="+- 0 1785 1105"/>
                  <a:gd name="T59" fmla="*/ 1785 h 3300"/>
                  <a:gd name="T60" fmla="*/ 2183 w 3171"/>
                  <a:gd name="T61" fmla="+- 0 1685 1105"/>
                  <a:gd name="T62" fmla="*/ 1685 h 3300"/>
                  <a:gd name="T63" fmla="*/ 2156 w 3171"/>
                  <a:gd name="T64" fmla="+- 0 1645 1105"/>
                  <a:gd name="T65" fmla="*/ 1645 h 3300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  <a:cxn ang="0">
                    <a:pos x="T12" y="T14"/>
                  </a:cxn>
                  <a:cxn ang="0">
                    <a:pos x="T15" y="T17"/>
                  </a:cxn>
                  <a:cxn ang="0">
                    <a:pos x="T18" y="T20"/>
                  </a:cxn>
                  <a:cxn ang="0">
                    <a:pos x="T21" y="T23"/>
                  </a:cxn>
                  <a:cxn ang="0">
                    <a:pos x="T24" y="T26"/>
                  </a:cxn>
                  <a:cxn ang="0">
                    <a:pos x="T27" y="T29"/>
                  </a:cxn>
                  <a:cxn ang="0">
                    <a:pos x="T30" y="T32"/>
                  </a:cxn>
                  <a:cxn ang="0">
                    <a:pos x="T33" y="T35"/>
                  </a:cxn>
                  <a:cxn ang="0">
                    <a:pos x="T36" y="T38"/>
                  </a:cxn>
                  <a:cxn ang="0">
                    <a:pos x="T39" y="T41"/>
                  </a:cxn>
                  <a:cxn ang="0">
                    <a:pos x="T42" y="T44"/>
                  </a:cxn>
                  <a:cxn ang="0">
                    <a:pos x="T45" y="T47"/>
                  </a:cxn>
                  <a:cxn ang="0">
                    <a:pos x="T48" y="T50"/>
                  </a:cxn>
                  <a:cxn ang="0">
                    <a:pos x="T51" y="T53"/>
                  </a:cxn>
                  <a:cxn ang="0">
                    <a:pos x="T54" y="T56"/>
                  </a:cxn>
                  <a:cxn ang="0">
                    <a:pos x="T57" y="T59"/>
                  </a:cxn>
                  <a:cxn ang="0">
                    <a:pos x="T60" y="T62"/>
                  </a:cxn>
                  <a:cxn ang="0">
                    <a:pos x="T63" y="T65"/>
                  </a:cxn>
                </a:cxnLst>
                <a:rect l="0" t="0" r="r" b="b"/>
                <a:pathLst>
                  <a:path w="3171" h="3300">
                    <a:moveTo>
                      <a:pt x="2156" y="540"/>
                    </a:moveTo>
                    <a:lnTo>
                      <a:pt x="1311" y="540"/>
                    </a:lnTo>
                    <a:lnTo>
                      <a:pt x="1401" y="720"/>
                    </a:lnTo>
                    <a:lnTo>
                      <a:pt x="1522" y="740"/>
                    </a:lnTo>
                    <a:lnTo>
                      <a:pt x="1720" y="740"/>
                    </a:lnTo>
                    <a:lnTo>
                      <a:pt x="1753" y="760"/>
                    </a:lnTo>
                    <a:lnTo>
                      <a:pt x="1747" y="800"/>
                    </a:lnTo>
                    <a:lnTo>
                      <a:pt x="1693" y="820"/>
                    </a:lnTo>
                    <a:lnTo>
                      <a:pt x="1621" y="840"/>
                    </a:lnTo>
                    <a:lnTo>
                      <a:pt x="1538" y="880"/>
                    </a:lnTo>
                    <a:lnTo>
                      <a:pt x="1449" y="920"/>
                    </a:lnTo>
                    <a:lnTo>
                      <a:pt x="1358" y="940"/>
                    </a:lnTo>
                    <a:lnTo>
                      <a:pt x="1270" y="980"/>
                    </a:lnTo>
                    <a:lnTo>
                      <a:pt x="1191" y="1000"/>
                    </a:lnTo>
                    <a:lnTo>
                      <a:pt x="1125" y="1020"/>
                    </a:lnTo>
                    <a:lnTo>
                      <a:pt x="2367" y="1020"/>
                    </a:lnTo>
                    <a:lnTo>
                      <a:pt x="2341" y="940"/>
                    </a:lnTo>
                    <a:lnTo>
                      <a:pt x="2310" y="860"/>
                    </a:lnTo>
                    <a:lnTo>
                      <a:pt x="2274" y="760"/>
                    </a:lnTo>
                    <a:lnTo>
                      <a:pt x="2232" y="680"/>
                    </a:lnTo>
                    <a:lnTo>
                      <a:pt x="2183" y="580"/>
                    </a:lnTo>
                    <a:lnTo>
                      <a:pt x="2156" y="540"/>
                    </a:lnTo>
                    <a:close/>
                  </a:path>
                </a:pathLst>
              </a:custGeom>
              <a:solidFill>
                <a:srgbClr val="F36F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nl-NL"/>
              </a:p>
            </p:txBody>
          </p:sp>
        </p:grpSp>
      </p:grpSp>
      <p:sp>
        <p:nvSpPr>
          <p:cNvPr id="5" name="Tekstvak 4"/>
          <p:cNvSpPr txBox="1"/>
          <p:nvPr/>
        </p:nvSpPr>
        <p:spPr>
          <a:xfrm>
            <a:off x="3083079" y="1530138"/>
            <a:ext cx="6300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6000" dirty="0">
                <a:solidFill>
                  <a:schemeClr val="accent1"/>
                </a:solidFill>
                <a:latin typeface="Museo Slab 700" pitchFamily="50" charset="0"/>
              </a:rPr>
              <a:t>OORKONDE</a:t>
            </a:r>
          </a:p>
        </p:txBody>
      </p:sp>
    </p:spTree>
    <p:extLst>
      <p:ext uri="{BB962C8B-B14F-4D97-AF65-F5344CB8AC3E}">
        <p14:creationId xmlns:p14="http://schemas.microsoft.com/office/powerpoint/2010/main" val="142539131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NZB">
      <a:dk1>
        <a:srgbClr val="000000"/>
      </a:dk1>
      <a:lt1>
        <a:sysClr val="window" lastClr="FFFFFF"/>
      </a:lt1>
      <a:dk2>
        <a:srgbClr val="000000"/>
      </a:dk2>
      <a:lt2>
        <a:srgbClr val="EEECE1"/>
      </a:lt2>
      <a:accent1>
        <a:srgbClr val="0065BD"/>
      </a:accent1>
      <a:accent2>
        <a:srgbClr val="00B9E4"/>
      </a:accent2>
      <a:accent3>
        <a:srgbClr val="FF66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B569F66A8E46438D46671D7619FD06" ma:contentTypeVersion="11" ma:contentTypeDescription="Een nieuw document maken." ma:contentTypeScope="" ma:versionID="a693222e04e406d9fd0a87d6cf08e2f7">
  <xsd:schema xmlns:xsd="http://www.w3.org/2001/XMLSchema" xmlns:xs="http://www.w3.org/2001/XMLSchema" xmlns:p="http://schemas.microsoft.com/office/2006/metadata/properties" xmlns:ns2="7b70162c-a828-4298-bcca-2eddab525a50" xmlns:ns3="b16b161c-5a30-4630-85f6-6e75c3f5decd" xmlns:ns4="b1c5ca45-a04c-43fc-8cc7-411937238794" targetNamespace="http://schemas.microsoft.com/office/2006/metadata/properties" ma:root="true" ma:fieldsID="53b9203dbbbe766b2de758fc66a49893" ns2:_="" ns3:_="" ns4:_="">
    <xsd:import namespace="7b70162c-a828-4298-bcca-2eddab525a50"/>
    <xsd:import namespace="b16b161c-5a30-4630-85f6-6e75c3f5decd"/>
    <xsd:import namespace="b1c5ca45-a04c-43fc-8cc7-411937238794"/>
    <xsd:element name="properties">
      <xsd:complexType>
        <xsd:sequence>
          <xsd:element name="documentManagement">
            <xsd:complexType>
              <xsd:all>
                <xsd:element ref="ns2:Jaartal" minOccurs="0"/>
                <xsd:element ref="ns2:Soort_x0020_bestand" minOccurs="0"/>
                <xsd:element ref="ns3:f674b1f9be9b40fc9ed4e285acfabfd2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70162c-a828-4298-bcca-2eddab525a50" elementFormDefault="qualified">
    <xsd:import namespace="http://schemas.microsoft.com/office/2006/documentManagement/types"/>
    <xsd:import namespace="http://schemas.microsoft.com/office/infopath/2007/PartnerControls"/>
    <xsd:element name="Jaartal" ma:index="8" nillable="true" ma:displayName="Jaartal/Seizoen" ma:format="Dropdown" ma:internalName="Jaartal">
      <xsd:simpleType>
        <xsd:restriction base="dms:Choice">
          <xsd:enumeration value="2010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  <xsd:enumeration value="2021"/>
          <xsd:enumeration value="2022"/>
          <xsd:enumeration value="2023"/>
          <xsd:enumeration value="2024"/>
          <xsd:enumeration value="2010/2011"/>
          <xsd:enumeration value="2011/2012"/>
          <xsd:enumeration value="2012/2013"/>
          <xsd:enumeration value="2013/2014"/>
          <xsd:enumeration value="2014/2015"/>
          <xsd:enumeration value="2015/2016"/>
          <xsd:enumeration value="2016/2017"/>
          <xsd:enumeration value="2017/2018"/>
          <xsd:enumeration value="2018/2019"/>
          <xsd:enumeration value="2019/2020"/>
          <xsd:enumeration value="2020/2021"/>
          <xsd:enumeration value="2021/2022"/>
          <xsd:enumeration value="2022/2023"/>
          <xsd:enumeration value="2023/2024"/>
          <xsd:enumeration value="2017-2020"/>
          <xsd:enumeration value="2021-2024"/>
        </xsd:restriction>
      </xsd:simpleType>
    </xsd:element>
    <xsd:element name="Soort_x0020_bestand" ma:index="9" nillable="true" ma:displayName="Soort bestand" ma:format="Dropdown" ma:internalName="Soort_x0020_bestand">
      <xsd:simpleType>
        <xsd:restriction base="dms:Choice">
          <xsd:enumeration value="Aanvraag"/>
          <xsd:enumeration value="Actielijst"/>
          <xsd:enumeration value="Afbeelding"/>
          <xsd:enumeration value="Agenda"/>
          <xsd:enumeration value="Begroting"/>
          <xsd:enumeration value="Brief"/>
          <xsd:enumeration value="Communicatie"/>
          <xsd:enumeration value="Contract"/>
          <xsd:enumeration value="Correspondentie"/>
          <xsd:enumeration value="Declaratie"/>
          <xsd:enumeration value="Factuur"/>
          <xsd:enumeration value="Formulier"/>
          <xsd:enumeration value="Handleiding"/>
          <xsd:enumeration value="Inhoud"/>
          <xsd:enumeration value="Inschrijflijst"/>
          <xsd:enumeration value="Logo"/>
          <xsd:enumeration value="Materialen"/>
          <xsd:enumeration value="Memo"/>
          <xsd:enumeration value="Nieuwsbrief"/>
          <xsd:enumeration value="Notitie"/>
          <xsd:enumeration value="Notulen"/>
          <xsd:enumeration value="Offerte"/>
          <xsd:enumeration value="Onderscheiding"/>
          <xsd:enumeration value="Onderzoek"/>
          <xsd:enumeration value="Organogram"/>
          <xsd:enumeration value="Overzicht"/>
          <xsd:enumeration value="Pasfoto"/>
          <xsd:enumeration value="Paspoort"/>
          <xsd:enumeration value="Pers"/>
          <xsd:enumeration value="Planning"/>
          <xsd:enumeration value="PR"/>
          <xsd:enumeration value="Presentatie"/>
          <xsd:enumeration value="Projectplan"/>
          <xsd:enumeration value="Publicatie"/>
          <xsd:enumeration value="Record"/>
          <xsd:enumeration value="Reglement"/>
          <xsd:enumeration value="Sjabloon"/>
          <xsd:enumeration value="Subsidie"/>
          <xsd:enumeration value="Uitslag"/>
          <xsd:enumeration value="Vacature"/>
          <xsd:enumeration value="Vergaderstuk"/>
          <xsd:enumeration value="Verklaring"/>
          <xsd:enumeration value="Verlof"/>
          <xsd:enumeration value="Voorraad"/>
        </xsd:restriction>
      </xsd:simpleType>
    </xsd:element>
    <xsd:element name="TaxCatchAll" ma:index="12" nillable="true" ma:displayName="Taxonomy Catch All Column" ma:description="" ma:hidden="true" ma:list="{8232a7d4-cd9c-474b-ba72-a9050b6db6cb}" ma:internalName="TaxCatchAll" ma:showField="CatchAllData" ma:web="7b70162c-a828-4298-bcca-2eddab525a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6b161c-5a30-4630-85f6-6e75c3f5decd" elementFormDefault="qualified">
    <xsd:import namespace="http://schemas.microsoft.com/office/2006/documentManagement/types"/>
    <xsd:import namespace="http://schemas.microsoft.com/office/infopath/2007/PartnerControls"/>
    <xsd:element name="f674b1f9be9b40fc9ed4e285acfabfd2" ma:index="11" nillable="true" ma:taxonomy="true" ma:internalName="f674b1f9be9b40fc9ed4e285acfabfd2" ma:taxonomyFieldName="Partner" ma:displayName="Partner" ma:default="" ma:fieldId="{f674b1f9-be9b-40fc-9ed4-e285acfabfd2}" ma:sspId="82e44502-16c3-4038-89b7-d5f07ad6a29a" ma:termSetId="b5745418-890c-4fe3-9618-214df023157c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5ca45-a04c-43fc-8cc7-41193723879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70162c-a828-4298-bcca-2eddab525a50"/>
    <Soort_x0020_bestand xmlns="7b70162c-a828-4298-bcca-2eddab525a50">Inhoud</Soort_x0020_bestand>
    <Jaartal xmlns="7b70162c-a828-4298-bcca-2eddab525a50">2017</Jaartal>
    <f674b1f9be9b40fc9ed4e285acfabfd2 xmlns="b16b161c-5a30-4630-85f6-6e75c3f5decd">
      <Terms xmlns="http://schemas.microsoft.com/office/infopath/2007/PartnerControls"/>
    </f674b1f9be9b40fc9ed4e285acfabfd2>
  </documentManagement>
</p:properties>
</file>

<file path=customXml/itemProps1.xml><?xml version="1.0" encoding="utf-8"?>
<ds:datastoreItem xmlns:ds="http://schemas.openxmlformats.org/officeDocument/2006/customXml" ds:itemID="{04D67AE4-7B79-4C8D-BD58-6087120577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52B86F-0BF2-4685-A084-6088B7171243}"/>
</file>

<file path=customXml/itemProps3.xml><?xml version="1.0" encoding="utf-8"?>
<ds:datastoreItem xmlns:ds="http://schemas.openxmlformats.org/officeDocument/2006/customXml" ds:itemID="{6C279ED8-CA2A-4F92-9607-9F38BC2398B0}">
  <ds:schemaRefs>
    <ds:schemaRef ds:uri="b16b161c-5a30-4630-85f6-6e75c3f5decd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7b70162c-a828-4298-bcca-2eddab525a50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52</Words>
  <Application>Microsoft Office PowerPoint</Application>
  <PresentationFormat>Aangepast</PresentationFormat>
  <Paragraphs>22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Museo Slab 300</vt:lpstr>
      <vt:lpstr>Museo Slab 500</vt:lpstr>
      <vt:lpstr>Museo Slab 700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Bart Wemelsfelder</dc:creator>
  <cp:lastModifiedBy>Dagmar de Ruijter</cp:lastModifiedBy>
  <cp:revision>39</cp:revision>
  <dcterms:created xsi:type="dcterms:W3CDTF">2015-12-01T16:28:15Z</dcterms:created>
  <dcterms:modified xsi:type="dcterms:W3CDTF">2017-07-28T09:45:07Z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0x01010005B569F66A8E46438D46671D7619FD06</vt:lpwstr>
  </property>
  <property fmtid="{D5CDD505-2E9C-101B-9397-08002B2CF9AE}" pid="3" name="Partner">
    <vt:lpwstr/>
  </property>
</Properties>
</file>